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6542F63-738F-4A59-B80E-2D2CB170CF67}" v="28" dt="2022-05-17T09:50:46.26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>
        <p:scale>
          <a:sx n="75" d="100"/>
          <a:sy n="75" d="100"/>
        </p:scale>
        <p:origin x="1416" y="53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17" Type="http://schemas.openxmlformats.org/officeDocument/2006/relationships/customXml" Target="../customXml/item3.xml"/><Relationship Id="rId2" Type="http://schemas.openxmlformats.org/officeDocument/2006/relationships/slide" Target="slides/slide1.xml"/><Relationship Id="rId16" Type="http://schemas.openxmlformats.org/officeDocument/2006/relationships/customXml" Target="../customXml/item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customXml" Target="../customXml/item1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 Blasi Simon" userId="30ee5bd8-62d9-4613-8445-1e520115fe37" providerId="ADAL" clId="{D6542F63-738F-4A59-B80E-2D2CB170CF67}"/>
    <pc:docChg chg="undo custSel addSld modSld">
      <pc:chgData name="De Blasi Simon" userId="30ee5bd8-62d9-4613-8445-1e520115fe37" providerId="ADAL" clId="{D6542F63-738F-4A59-B80E-2D2CB170CF67}" dt="2022-05-17T09:51:05.497" v="723" actId="20577"/>
      <pc:docMkLst>
        <pc:docMk/>
      </pc:docMkLst>
      <pc:sldChg chg="addSp modSp mod">
        <pc:chgData name="De Blasi Simon" userId="30ee5bd8-62d9-4613-8445-1e520115fe37" providerId="ADAL" clId="{D6542F63-738F-4A59-B80E-2D2CB170CF67}" dt="2022-05-17T09:15:52.721" v="506" actId="167"/>
        <pc:sldMkLst>
          <pc:docMk/>
          <pc:sldMk cId="4121930873" sldId="256"/>
        </pc:sldMkLst>
        <pc:spChg chg="mod">
          <ac:chgData name="De Blasi Simon" userId="30ee5bd8-62d9-4613-8445-1e520115fe37" providerId="ADAL" clId="{D6542F63-738F-4A59-B80E-2D2CB170CF67}" dt="2022-05-17T09:12:32.243" v="454" actId="1076"/>
          <ac:spMkLst>
            <pc:docMk/>
            <pc:sldMk cId="4121930873" sldId="256"/>
            <ac:spMk id="7" creationId="{2B1B37D6-1871-551D-92E7-77D4D17A7037}"/>
          </ac:spMkLst>
        </pc:spChg>
        <pc:spChg chg="mod">
          <ac:chgData name="De Blasi Simon" userId="30ee5bd8-62d9-4613-8445-1e520115fe37" providerId="ADAL" clId="{D6542F63-738F-4A59-B80E-2D2CB170CF67}" dt="2022-05-17T09:13:54.866" v="456" actId="1076"/>
          <ac:spMkLst>
            <pc:docMk/>
            <pc:sldMk cId="4121930873" sldId="256"/>
            <ac:spMk id="21" creationId="{66BA1A7C-4898-FC2F-89F3-7C10EFC00E91}"/>
          </ac:spMkLst>
        </pc:spChg>
        <pc:spChg chg="add mod ord">
          <ac:chgData name="De Blasi Simon" userId="30ee5bd8-62d9-4613-8445-1e520115fe37" providerId="ADAL" clId="{D6542F63-738F-4A59-B80E-2D2CB170CF67}" dt="2022-05-17T09:15:52.721" v="506" actId="167"/>
          <ac:spMkLst>
            <pc:docMk/>
            <pc:sldMk cId="4121930873" sldId="256"/>
            <ac:spMk id="22" creationId="{1420E477-45A5-6BC0-A1EF-6DDBE8CB611A}"/>
          </ac:spMkLst>
        </pc:spChg>
      </pc:sldChg>
      <pc:sldChg chg="modSp mod">
        <pc:chgData name="De Blasi Simon" userId="30ee5bd8-62d9-4613-8445-1e520115fe37" providerId="ADAL" clId="{D6542F63-738F-4A59-B80E-2D2CB170CF67}" dt="2022-05-17T08:36:49.424" v="64" actId="20577"/>
        <pc:sldMkLst>
          <pc:docMk/>
          <pc:sldMk cId="583284395" sldId="257"/>
        </pc:sldMkLst>
        <pc:spChg chg="mod">
          <ac:chgData name="De Blasi Simon" userId="30ee5bd8-62d9-4613-8445-1e520115fe37" providerId="ADAL" clId="{D6542F63-738F-4A59-B80E-2D2CB170CF67}" dt="2022-05-17T08:36:49.424" v="64" actId="20577"/>
          <ac:spMkLst>
            <pc:docMk/>
            <pc:sldMk cId="583284395" sldId="257"/>
            <ac:spMk id="30" creationId="{C713F0DF-8F69-08C8-13E7-AB9F70F209D2}"/>
          </ac:spMkLst>
        </pc:spChg>
      </pc:sldChg>
      <pc:sldChg chg="addSp delSp modSp add mod">
        <pc:chgData name="De Blasi Simon" userId="30ee5bd8-62d9-4613-8445-1e520115fe37" providerId="ADAL" clId="{D6542F63-738F-4A59-B80E-2D2CB170CF67}" dt="2022-05-17T09:01:55.986" v="408" actId="1036"/>
        <pc:sldMkLst>
          <pc:docMk/>
          <pc:sldMk cId="150846452" sldId="258"/>
        </pc:sldMkLst>
        <pc:spChg chg="add mod">
          <ac:chgData name="De Blasi Simon" userId="30ee5bd8-62d9-4613-8445-1e520115fe37" providerId="ADAL" clId="{D6542F63-738F-4A59-B80E-2D2CB170CF67}" dt="2022-05-17T09:01:55.986" v="408" actId="1036"/>
          <ac:spMkLst>
            <pc:docMk/>
            <pc:sldMk cId="150846452" sldId="258"/>
            <ac:spMk id="2" creationId="{85BECF80-7550-A767-940F-11560EEDF476}"/>
          </ac:spMkLst>
        </pc:spChg>
        <pc:spChg chg="add mod">
          <ac:chgData name="De Blasi Simon" userId="30ee5bd8-62d9-4613-8445-1e520115fe37" providerId="ADAL" clId="{D6542F63-738F-4A59-B80E-2D2CB170CF67}" dt="2022-05-17T09:00:22.296" v="376" actId="1035"/>
          <ac:spMkLst>
            <pc:docMk/>
            <pc:sldMk cId="150846452" sldId="258"/>
            <ac:spMk id="14" creationId="{994F9847-0363-842B-4F56-C0894ED974CD}"/>
          </ac:spMkLst>
        </pc:spChg>
        <pc:spChg chg="add mod">
          <ac:chgData name="De Blasi Simon" userId="30ee5bd8-62d9-4613-8445-1e520115fe37" providerId="ADAL" clId="{D6542F63-738F-4A59-B80E-2D2CB170CF67}" dt="2022-05-17T09:00:22.296" v="376" actId="1035"/>
          <ac:spMkLst>
            <pc:docMk/>
            <pc:sldMk cId="150846452" sldId="258"/>
            <ac:spMk id="15" creationId="{17B8EF23-D758-B075-8949-5BB6B6933F92}"/>
          </ac:spMkLst>
        </pc:spChg>
        <pc:spChg chg="add mod">
          <ac:chgData name="De Blasi Simon" userId="30ee5bd8-62d9-4613-8445-1e520115fe37" providerId="ADAL" clId="{D6542F63-738F-4A59-B80E-2D2CB170CF67}" dt="2022-05-17T09:00:22.296" v="376" actId="1035"/>
          <ac:spMkLst>
            <pc:docMk/>
            <pc:sldMk cId="150846452" sldId="258"/>
            <ac:spMk id="17" creationId="{EDEFF661-5583-344A-E114-87EC4C2A9415}"/>
          </ac:spMkLst>
        </pc:spChg>
        <pc:spChg chg="add mod">
          <ac:chgData name="De Blasi Simon" userId="30ee5bd8-62d9-4613-8445-1e520115fe37" providerId="ADAL" clId="{D6542F63-738F-4A59-B80E-2D2CB170CF67}" dt="2022-05-17T09:00:22.296" v="376" actId="1035"/>
          <ac:spMkLst>
            <pc:docMk/>
            <pc:sldMk cId="150846452" sldId="258"/>
            <ac:spMk id="18" creationId="{549668C7-7CDB-5B84-8FFD-9F2AFE9F728D}"/>
          </ac:spMkLst>
        </pc:spChg>
        <pc:spChg chg="mod">
          <ac:chgData name="De Blasi Simon" userId="30ee5bd8-62d9-4613-8445-1e520115fe37" providerId="ADAL" clId="{D6542F63-738F-4A59-B80E-2D2CB170CF67}" dt="2022-05-17T09:00:22.296" v="376" actId="1035"/>
          <ac:spMkLst>
            <pc:docMk/>
            <pc:sldMk cId="150846452" sldId="258"/>
            <ac:spMk id="19" creationId="{55BCE64B-CF33-0BB6-CB07-8E18DFAB75D9}"/>
          </ac:spMkLst>
        </pc:spChg>
        <pc:spChg chg="mod">
          <ac:chgData name="De Blasi Simon" userId="30ee5bd8-62d9-4613-8445-1e520115fe37" providerId="ADAL" clId="{D6542F63-738F-4A59-B80E-2D2CB170CF67}" dt="2022-05-17T09:00:22.296" v="376" actId="1035"/>
          <ac:spMkLst>
            <pc:docMk/>
            <pc:sldMk cId="150846452" sldId="258"/>
            <ac:spMk id="20" creationId="{2A6E8AA0-49EC-7E0E-7630-801923B10B80}"/>
          </ac:spMkLst>
        </pc:spChg>
        <pc:spChg chg="add mod">
          <ac:chgData name="De Blasi Simon" userId="30ee5bd8-62d9-4613-8445-1e520115fe37" providerId="ADAL" clId="{D6542F63-738F-4A59-B80E-2D2CB170CF67}" dt="2022-05-17T09:00:22.296" v="376" actId="1035"/>
          <ac:spMkLst>
            <pc:docMk/>
            <pc:sldMk cId="150846452" sldId="258"/>
            <ac:spMk id="21" creationId="{8F20B92E-8116-85BC-91ED-6ED2523202EE}"/>
          </ac:spMkLst>
        </pc:spChg>
        <pc:spChg chg="add mod">
          <ac:chgData name="De Blasi Simon" userId="30ee5bd8-62d9-4613-8445-1e520115fe37" providerId="ADAL" clId="{D6542F63-738F-4A59-B80E-2D2CB170CF67}" dt="2022-05-17T09:00:22.296" v="376" actId="1035"/>
          <ac:spMkLst>
            <pc:docMk/>
            <pc:sldMk cId="150846452" sldId="258"/>
            <ac:spMk id="22" creationId="{A130D520-EF1F-953D-3DAA-05FAC15075EB}"/>
          </ac:spMkLst>
        </pc:spChg>
        <pc:spChg chg="add mod">
          <ac:chgData name="De Blasi Simon" userId="30ee5bd8-62d9-4613-8445-1e520115fe37" providerId="ADAL" clId="{D6542F63-738F-4A59-B80E-2D2CB170CF67}" dt="2022-05-17T09:00:22.296" v="376" actId="1035"/>
          <ac:spMkLst>
            <pc:docMk/>
            <pc:sldMk cId="150846452" sldId="258"/>
            <ac:spMk id="23" creationId="{BB9EFBC0-7DB8-20D3-F8CF-806C6EA63C3F}"/>
          </ac:spMkLst>
        </pc:spChg>
        <pc:spChg chg="mod">
          <ac:chgData name="De Blasi Simon" userId="30ee5bd8-62d9-4613-8445-1e520115fe37" providerId="ADAL" clId="{D6542F63-738F-4A59-B80E-2D2CB170CF67}" dt="2022-05-17T09:00:33.396" v="394" actId="1036"/>
          <ac:spMkLst>
            <pc:docMk/>
            <pc:sldMk cId="150846452" sldId="258"/>
            <ac:spMk id="24" creationId="{97FF3BC9-D954-C5A4-5BC0-EA4AB6F44C23}"/>
          </ac:spMkLst>
        </pc:spChg>
        <pc:spChg chg="del">
          <ac:chgData name="De Blasi Simon" userId="30ee5bd8-62d9-4613-8445-1e520115fe37" providerId="ADAL" clId="{D6542F63-738F-4A59-B80E-2D2CB170CF67}" dt="2022-05-17T08:33:03.275" v="6" actId="478"/>
          <ac:spMkLst>
            <pc:docMk/>
            <pc:sldMk cId="150846452" sldId="258"/>
            <ac:spMk id="27" creationId="{D03E0E47-A5FB-4FC6-4FC9-48D5E82D4C0D}"/>
          </ac:spMkLst>
        </pc:spChg>
        <pc:spChg chg="del">
          <ac:chgData name="De Blasi Simon" userId="30ee5bd8-62d9-4613-8445-1e520115fe37" providerId="ADAL" clId="{D6542F63-738F-4A59-B80E-2D2CB170CF67}" dt="2022-05-17T08:33:04.193" v="7" actId="478"/>
          <ac:spMkLst>
            <pc:docMk/>
            <pc:sldMk cId="150846452" sldId="258"/>
            <ac:spMk id="28" creationId="{24ED5299-5620-2808-746D-D174C9175E13}"/>
          </ac:spMkLst>
        </pc:spChg>
        <pc:spChg chg="mod">
          <ac:chgData name="De Blasi Simon" userId="30ee5bd8-62d9-4613-8445-1e520115fe37" providerId="ADAL" clId="{D6542F63-738F-4A59-B80E-2D2CB170CF67}" dt="2022-05-17T09:00:27.243" v="382" actId="1035"/>
          <ac:spMkLst>
            <pc:docMk/>
            <pc:sldMk cId="150846452" sldId="258"/>
            <ac:spMk id="29" creationId="{53EB4DF5-762F-DE9F-F200-E8C3989CD388}"/>
          </ac:spMkLst>
        </pc:spChg>
        <pc:spChg chg="del">
          <ac:chgData name="De Blasi Simon" userId="30ee5bd8-62d9-4613-8445-1e520115fe37" providerId="ADAL" clId="{D6542F63-738F-4A59-B80E-2D2CB170CF67}" dt="2022-05-17T08:36:29.011" v="49" actId="478"/>
          <ac:spMkLst>
            <pc:docMk/>
            <pc:sldMk cId="150846452" sldId="258"/>
            <ac:spMk id="30" creationId="{C713F0DF-8F69-08C8-13E7-AB9F70F209D2}"/>
          </ac:spMkLst>
        </pc:spChg>
        <pc:spChg chg="mod">
          <ac:chgData name="De Blasi Simon" userId="30ee5bd8-62d9-4613-8445-1e520115fe37" providerId="ADAL" clId="{D6542F63-738F-4A59-B80E-2D2CB170CF67}" dt="2022-05-17T09:00:22.296" v="376" actId="1035"/>
          <ac:spMkLst>
            <pc:docMk/>
            <pc:sldMk cId="150846452" sldId="258"/>
            <ac:spMk id="31" creationId="{0335940F-6153-A99C-01F7-5590798A172D}"/>
          </ac:spMkLst>
        </pc:spChg>
        <pc:spChg chg="mod">
          <ac:chgData name="De Blasi Simon" userId="30ee5bd8-62d9-4613-8445-1e520115fe37" providerId="ADAL" clId="{D6542F63-738F-4A59-B80E-2D2CB170CF67}" dt="2022-05-17T09:00:22.296" v="376" actId="1035"/>
          <ac:spMkLst>
            <pc:docMk/>
            <pc:sldMk cId="150846452" sldId="258"/>
            <ac:spMk id="32" creationId="{B19777C0-DD58-34BC-E334-F812D9CF4950}"/>
          </ac:spMkLst>
        </pc:spChg>
        <pc:spChg chg="mod">
          <ac:chgData name="De Blasi Simon" userId="30ee5bd8-62d9-4613-8445-1e520115fe37" providerId="ADAL" clId="{D6542F63-738F-4A59-B80E-2D2CB170CF67}" dt="2022-05-17T09:00:22.296" v="376" actId="1035"/>
          <ac:spMkLst>
            <pc:docMk/>
            <pc:sldMk cId="150846452" sldId="258"/>
            <ac:spMk id="33" creationId="{C4E7D839-C95F-1880-46E5-83886408052B}"/>
          </ac:spMkLst>
        </pc:spChg>
        <pc:cxnChg chg="del">
          <ac:chgData name="De Blasi Simon" userId="30ee5bd8-62d9-4613-8445-1e520115fe37" providerId="ADAL" clId="{D6542F63-738F-4A59-B80E-2D2CB170CF67}" dt="2022-05-17T08:33:02.566" v="5" actId="478"/>
          <ac:cxnSpMkLst>
            <pc:docMk/>
            <pc:sldMk cId="150846452" sldId="258"/>
            <ac:cxnSpMk id="26" creationId="{662AFF15-6939-607A-9EB6-1C9964AF3FC4}"/>
          </ac:cxnSpMkLst>
        </pc:cxnChg>
      </pc:sldChg>
      <pc:sldChg chg="addSp delSp modSp new mod">
        <pc:chgData name="De Blasi Simon" userId="30ee5bd8-62d9-4613-8445-1e520115fe37" providerId="ADAL" clId="{D6542F63-738F-4A59-B80E-2D2CB170CF67}" dt="2022-05-17T09:20:29.607" v="524" actId="20577"/>
        <pc:sldMkLst>
          <pc:docMk/>
          <pc:sldMk cId="1404563114" sldId="259"/>
        </pc:sldMkLst>
        <pc:spChg chg="del">
          <ac:chgData name="De Blasi Simon" userId="30ee5bd8-62d9-4613-8445-1e520115fe37" providerId="ADAL" clId="{D6542F63-738F-4A59-B80E-2D2CB170CF67}" dt="2022-05-17T09:05:20.825" v="410" actId="478"/>
          <ac:spMkLst>
            <pc:docMk/>
            <pc:sldMk cId="1404563114" sldId="259"/>
            <ac:spMk id="2" creationId="{139EEC85-81CA-EA94-D0F9-DC3B9A4F626B}"/>
          </ac:spMkLst>
        </pc:spChg>
        <pc:spChg chg="del">
          <ac:chgData name="De Blasi Simon" userId="30ee5bd8-62d9-4613-8445-1e520115fe37" providerId="ADAL" clId="{D6542F63-738F-4A59-B80E-2D2CB170CF67}" dt="2022-05-17T09:05:23.567" v="411" actId="478"/>
          <ac:spMkLst>
            <pc:docMk/>
            <pc:sldMk cId="1404563114" sldId="259"/>
            <ac:spMk id="3" creationId="{4CDB5C7D-2075-122E-E0A5-4BFDD16E1705}"/>
          </ac:spMkLst>
        </pc:spChg>
        <pc:spChg chg="add mod">
          <ac:chgData name="De Blasi Simon" userId="30ee5bd8-62d9-4613-8445-1e520115fe37" providerId="ADAL" clId="{D6542F63-738F-4A59-B80E-2D2CB170CF67}" dt="2022-05-17T09:14:04.079" v="457"/>
          <ac:spMkLst>
            <pc:docMk/>
            <pc:sldMk cId="1404563114" sldId="259"/>
            <ac:spMk id="4" creationId="{493EBC54-11D5-1A1E-45DA-1CF9E82BEF7A}"/>
          </ac:spMkLst>
        </pc:spChg>
        <pc:spChg chg="add mod">
          <ac:chgData name="De Blasi Simon" userId="30ee5bd8-62d9-4613-8445-1e520115fe37" providerId="ADAL" clId="{D6542F63-738F-4A59-B80E-2D2CB170CF67}" dt="2022-05-17T09:14:04.079" v="457"/>
          <ac:spMkLst>
            <pc:docMk/>
            <pc:sldMk cId="1404563114" sldId="259"/>
            <ac:spMk id="5" creationId="{B2263B6F-70D7-A8A2-EF68-8FDFCE284021}"/>
          </ac:spMkLst>
        </pc:spChg>
        <pc:spChg chg="add mod">
          <ac:chgData name="De Blasi Simon" userId="30ee5bd8-62d9-4613-8445-1e520115fe37" providerId="ADAL" clId="{D6542F63-738F-4A59-B80E-2D2CB170CF67}" dt="2022-05-17T09:20:29.607" v="524" actId="20577"/>
          <ac:spMkLst>
            <pc:docMk/>
            <pc:sldMk cId="1404563114" sldId="259"/>
            <ac:spMk id="6" creationId="{A722E4D4-83B7-E11A-98A9-C8EDEA2354FB}"/>
          </ac:spMkLst>
        </pc:spChg>
        <pc:spChg chg="add mod ord">
          <ac:chgData name="De Blasi Simon" userId="30ee5bd8-62d9-4613-8445-1e520115fe37" providerId="ADAL" clId="{D6542F63-738F-4A59-B80E-2D2CB170CF67}" dt="2022-05-17T09:14:53.272" v="491" actId="167"/>
          <ac:spMkLst>
            <pc:docMk/>
            <pc:sldMk cId="1404563114" sldId="259"/>
            <ac:spMk id="7" creationId="{2DA63093-C42C-091F-1140-BF44D4F82901}"/>
          </ac:spMkLst>
        </pc:spChg>
      </pc:sldChg>
      <pc:sldChg chg="addSp delSp modSp add mod">
        <pc:chgData name="De Blasi Simon" userId="30ee5bd8-62d9-4613-8445-1e520115fe37" providerId="ADAL" clId="{D6542F63-738F-4A59-B80E-2D2CB170CF67}" dt="2022-05-17T09:20:35.549" v="526" actId="20577"/>
        <pc:sldMkLst>
          <pc:docMk/>
          <pc:sldMk cId="2949690796" sldId="260"/>
        </pc:sldMkLst>
        <pc:spChg chg="mod">
          <ac:chgData name="De Blasi Simon" userId="30ee5bd8-62d9-4613-8445-1e520115fe37" providerId="ADAL" clId="{D6542F63-738F-4A59-B80E-2D2CB170CF67}" dt="2022-05-17T09:15:24.671" v="499" actId="1076"/>
          <ac:spMkLst>
            <pc:docMk/>
            <pc:sldMk cId="2949690796" sldId="260"/>
            <ac:spMk id="5" creationId="{B2263B6F-70D7-A8A2-EF68-8FDFCE284021}"/>
          </ac:spMkLst>
        </pc:spChg>
        <pc:spChg chg="mod">
          <ac:chgData name="De Blasi Simon" userId="30ee5bd8-62d9-4613-8445-1e520115fe37" providerId="ADAL" clId="{D6542F63-738F-4A59-B80E-2D2CB170CF67}" dt="2022-05-17T09:20:35.549" v="526" actId="20577"/>
          <ac:spMkLst>
            <pc:docMk/>
            <pc:sldMk cId="2949690796" sldId="260"/>
            <ac:spMk id="6" creationId="{A722E4D4-83B7-E11A-98A9-C8EDEA2354FB}"/>
          </ac:spMkLst>
        </pc:spChg>
        <pc:spChg chg="add del">
          <ac:chgData name="De Blasi Simon" userId="30ee5bd8-62d9-4613-8445-1e520115fe37" providerId="ADAL" clId="{D6542F63-738F-4A59-B80E-2D2CB170CF67}" dt="2022-05-17T09:15:17.573" v="498" actId="21"/>
          <ac:spMkLst>
            <pc:docMk/>
            <pc:sldMk cId="2949690796" sldId="260"/>
            <ac:spMk id="7" creationId="{2DA63093-C42C-091F-1140-BF44D4F82901}"/>
          </ac:spMkLst>
        </pc:spChg>
        <pc:spChg chg="add mod ord">
          <ac:chgData name="De Blasi Simon" userId="30ee5bd8-62d9-4613-8445-1e520115fe37" providerId="ADAL" clId="{D6542F63-738F-4A59-B80E-2D2CB170CF67}" dt="2022-05-17T09:15:33.635" v="503" actId="167"/>
          <ac:spMkLst>
            <pc:docMk/>
            <pc:sldMk cId="2949690796" sldId="260"/>
            <ac:spMk id="8" creationId="{14A5381C-EFC3-9FC7-EAEC-556323932FE2}"/>
          </ac:spMkLst>
        </pc:spChg>
      </pc:sldChg>
      <pc:sldChg chg="addSp delSp modSp add mod">
        <pc:chgData name="De Blasi Simon" userId="30ee5bd8-62d9-4613-8445-1e520115fe37" providerId="ADAL" clId="{D6542F63-738F-4A59-B80E-2D2CB170CF67}" dt="2022-05-17T09:51:05.497" v="723" actId="20577"/>
        <pc:sldMkLst>
          <pc:docMk/>
          <pc:sldMk cId="2097020145" sldId="261"/>
        </pc:sldMkLst>
        <pc:spChg chg="add mod">
          <ac:chgData name="De Blasi Simon" userId="30ee5bd8-62d9-4613-8445-1e520115fe37" providerId="ADAL" clId="{D6542F63-738F-4A59-B80E-2D2CB170CF67}" dt="2022-05-17T09:50:39.858" v="698" actId="1076"/>
          <ac:spMkLst>
            <pc:docMk/>
            <pc:sldMk cId="2097020145" sldId="261"/>
            <ac:spMk id="3" creationId="{F2B4A5B4-0AE8-A5B8-408C-ADB44C7B523B}"/>
          </ac:spMkLst>
        </pc:spChg>
        <pc:spChg chg="mod ord">
          <ac:chgData name="De Blasi Simon" userId="30ee5bd8-62d9-4613-8445-1e520115fe37" providerId="ADAL" clId="{D6542F63-738F-4A59-B80E-2D2CB170CF67}" dt="2022-05-17T09:19:30.139" v="511" actId="1076"/>
          <ac:spMkLst>
            <pc:docMk/>
            <pc:sldMk cId="2097020145" sldId="261"/>
            <ac:spMk id="5" creationId="{B2263B6F-70D7-A8A2-EF68-8FDFCE284021}"/>
          </ac:spMkLst>
        </pc:spChg>
        <pc:spChg chg="mod">
          <ac:chgData name="De Blasi Simon" userId="30ee5bd8-62d9-4613-8445-1e520115fe37" providerId="ADAL" clId="{D6542F63-738F-4A59-B80E-2D2CB170CF67}" dt="2022-05-17T09:20:39.925" v="528" actId="20577"/>
          <ac:spMkLst>
            <pc:docMk/>
            <pc:sldMk cId="2097020145" sldId="261"/>
            <ac:spMk id="6" creationId="{A722E4D4-83B7-E11A-98A9-C8EDEA2354FB}"/>
          </ac:spMkLst>
        </pc:spChg>
        <pc:spChg chg="add mod ord">
          <ac:chgData name="De Blasi Simon" userId="30ee5bd8-62d9-4613-8445-1e520115fe37" providerId="ADAL" clId="{D6542F63-738F-4A59-B80E-2D2CB170CF67}" dt="2022-05-17T09:19:40.183" v="514" actId="167"/>
          <ac:spMkLst>
            <pc:docMk/>
            <pc:sldMk cId="2097020145" sldId="261"/>
            <ac:spMk id="7" creationId="{665BD9AC-DFA4-FB9E-8809-7870328FE2FC}"/>
          </ac:spMkLst>
        </pc:spChg>
        <pc:spChg chg="del">
          <ac:chgData name="De Blasi Simon" userId="30ee5bd8-62d9-4613-8445-1e520115fe37" providerId="ADAL" clId="{D6542F63-738F-4A59-B80E-2D2CB170CF67}" dt="2022-05-17T09:19:24.675" v="510" actId="21"/>
          <ac:spMkLst>
            <pc:docMk/>
            <pc:sldMk cId="2097020145" sldId="261"/>
            <ac:spMk id="8" creationId="{14A5381C-EFC3-9FC7-EAEC-556323932FE2}"/>
          </ac:spMkLst>
        </pc:spChg>
        <pc:spChg chg="add mod">
          <ac:chgData name="De Blasi Simon" userId="30ee5bd8-62d9-4613-8445-1e520115fe37" providerId="ADAL" clId="{D6542F63-738F-4A59-B80E-2D2CB170CF67}" dt="2022-05-17T09:51:05.497" v="723" actId="20577"/>
          <ac:spMkLst>
            <pc:docMk/>
            <pc:sldMk cId="2097020145" sldId="261"/>
            <ac:spMk id="9" creationId="{591CCFF2-6AC5-180F-E40B-8816444EB52A}"/>
          </ac:spMkLst>
        </pc:spChg>
        <pc:picChg chg="add mod">
          <ac:chgData name="De Blasi Simon" userId="30ee5bd8-62d9-4613-8445-1e520115fe37" providerId="ADAL" clId="{D6542F63-738F-4A59-B80E-2D2CB170CF67}" dt="2022-05-17T09:49:23.702" v="683" actId="1076"/>
          <ac:picMkLst>
            <pc:docMk/>
            <pc:sldMk cId="2097020145" sldId="261"/>
            <ac:picMk id="2" creationId="{ABBAB0A3-C650-4D69-1121-2A898D216F76}"/>
          </ac:picMkLst>
        </pc:picChg>
      </pc:sldChg>
      <pc:sldChg chg="addSp delSp modSp add mod">
        <pc:chgData name="De Blasi Simon" userId="30ee5bd8-62d9-4613-8445-1e520115fe37" providerId="ADAL" clId="{D6542F63-738F-4A59-B80E-2D2CB170CF67}" dt="2022-05-17T09:41:16.739" v="680" actId="1036"/>
        <pc:sldMkLst>
          <pc:docMk/>
          <pc:sldMk cId="2794171309" sldId="262"/>
        </pc:sldMkLst>
        <pc:spChg chg="mod">
          <ac:chgData name="De Blasi Simon" userId="30ee5bd8-62d9-4613-8445-1e520115fe37" providerId="ADAL" clId="{D6542F63-738F-4A59-B80E-2D2CB170CF67}" dt="2022-05-17T09:19:59.452" v="518" actId="1076"/>
          <ac:spMkLst>
            <pc:docMk/>
            <pc:sldMk cId="2794171309" sldId="262"/>
            <ac:spMk id="5" creationId="{B2263B6F-70D7-A8A2-EF68-8FDFCE284021}"/>
          </ac:spMkLst>
        </pc:spChg>
        <pc:spChg chg="mod">
          <ac:chgData name="De Blasi Simon" userId="30ee5bd8-62d9-4613-8445-1e520115fe37" providerId="ADAL" clId="{D6542F63-738F-4A59-B80E-2D2CB170CF67}" dt="2022-05-17T09:20:43.782" v="530" actId="20577"/>
          <ac:spMkLst>
            <pc:docMk/>
            <pc:sldMk cId="2794171309" sldId="262"/>
            <ac:spMk id="6" creationId="{A722E4D4-83B7-E11A-98A9-C8EDEA2354FB}"/>
          </ac:spMkLst>
        </pc:spChg>
        <pc:spChg chg="del">
          <ac:chgData name="De Blasi Simon" userId="30ee5bd8-62d9-4613-8445-1e520115fe37" providerId="ADAL" clId="{D6542F63-738F-4A59-B80E-2D2CB170CF67}" dt="2022-05-17T09:19:54.133" v="517" actId="21"/>
          <ac:spMkLst>
            <pc:docMk/>
            <pc:sldMk cId="2794171309" sldId="262"/>
            <ac:spMk id="7" creationId="{665BD9AC-DFA4-FB9E-8809-7870328FE2FC}"/>
          </ac:spMkLst>
        </pc:spChg>
        <pc:spChg chg="add mod ord">
          <ac:chgData name="De Blasi Simon" userId="30ee5bd8-62d9-4613-8445-1e520115fe37" providerId="ADAL" clId="{D6542F63-738F-4A59-B80E-2D2CB170CF67}" dt="2022-05-17T09:20:10.133" v="522" actId="167"/>
          <ac:spMkLst>
            <pc:docMk/>
            <pc:sldMk cId="2794171309" sldId="262"/>
            <ac:spMk id="8" creationId="{BE7CAAAD-C187-09AB-42C8-A253B6943AFB}"/>
          </ac:spMkLst>
        </pc:spChg>
        <pc:spChg chg="add mod">
          <ac:chgData name="De Blasi Simon" userId="30ee5bd8-62d9-4613-8445-1e520115fe37" providerId="ADAL" clId="{D6542F63-738F-4A59-B80E-2D2CB170CF67}" dt="2022-05-17T09:33:32.990" v="551" actId="1076"/>
          <ac:spMkLst>
            <pc:docMk/>
            <pc:sldMk cId="2794171309" sldId="262"/>
            <ac:spMk id="9" creationId="{BDDB6663-E67D-960F-C0F7-FCF0479F63C5}"/>
          </ac:spMkLst>
        </pc:spChg>
        <pc:spChg chg="add mod">
          <ac:chgData name="De Blasi Simon" userId="30ee5bd8-62d9-4613-8445-1e520115fe37" providerId="ADAL" clId="{D6542F63-738F-4A59-B80E-2D2CB170CF67}" dt="2022-05-17T09:39:24.487" v="558" actId="1076"/>
          <ac:spMkLst>
            <pc:docMk/>
            <pc:sldMk cId="2794171309" sldId="262"/>
            <ac:spMk id="10" creationId="{769A7E7F-B5A3-ADF9-ED5D-CC9FE22CBF3F}"/>
          </ac:spMkLst>
        </pc:spChg>
        <pc:spChg chg="add mod">
          <ac:chgData name="De Blasi Simon" userId="30ee5bd8-62d9-4613-8445-1e520115fe37" providerId="ADAL" clId="{D6542F63-738F-4A59-B80E-2D2CB170CF67}" dt="2022-05-17T09:41:00.647" v="645" actId="1036"/>
          <ac:spMkLst>
            <pc:docMk/>
            <pc:sldMk cId="2794171309" sldId="262"/>
            <ac:spMk id="11" creationId="{983D7A0D-8903-6ED9-87DA-0946C3276CEB}"/>
          </ac:spMkLst>
        </pc:spChg>
        <pc:spChg chg="add mod">
          <ac:chgData name="De Blasi Simon" userId="30ee5bd8-62d9-4613-8445-1e520115fe37" providerId="ADAL" clId="{D6542F63-738F-4A59-B80E-2D2CB170CF67}" dt="2022-05-17T09:41:05.792" v="655" actId="1035"/>
          <ac:spMkLst>
            <pc:docMk/>
            <pc:sldMk cId="2794171309" sldId="262"/>
            <ac:spMk id="12" creationId="{324524A9-1B0A-3230-01AD-EC3661B97D54}"/>
          </ac:spMkLst>
        </pc:spChg>
        <pc:spChg chg="add mod">
          <ac:chgData name="De Blasi Simon" userId="30ee5bd8-62d9-4613-8445-1e520115fe37" providerId="ADAL" clId="{D6542F63-738F-4A59-B80E-2D2CB170CF67}" dt="2022-05-17T09:41:05.792" v="655" actId="1035"/>
          <ac:spMkLst>
            <pc:docMk/>
            <pc:sldMk cId="2794171309" sldId="262"/>
            <ac:spMk id="13" creationId="{F34883BD-9427-49A5-FAC5-7CD0AF9BDB96}"/>
          </ac:spMkLst>
        </pc:spChg>
        <pc:spChg chg="add mod">
          <ac:chgData name="De Blasi Simon" userId="30ee5bd8-62d9-4613-8445-1e520115fe37" providerId="ADAL" clId="{D6542F63-738F-4A59-B80E-2D2CB170CF67}" dt="2022-05-17T09:41:16.739" v="680" actId="1036"/>
          <ac:spMkLst>
            <pc:docMk/>
            <pc:sldMk cId="2794171309" sldId="262"/>
            <ac:spMk id="14" creationId="{316AC414-931E-8756-4283-7D070E6B41A9}"/>
          </ac:spMkLst>
        </pc:spChg>
        <pc:spChg chg="add mod">
          <ac:chgData name="De Blasi Simon" userId="30ee5bd8-62d9-4613-8445-1e520115fe37" providerId="ADAL" clId="{D6542F63-738F-4A59-B80E-2D2CB170CF67}" dt="2022-05-17T09:41:16.739" v="680" actId="1036"/>
          <ac:spMkLst>
            <pc:docMk/>
            <pc:sldMk cId="2794171309" sldId="262"/>
            <ac:spMk id="15" creationId="{1F4AA966-6978-62C2-7847-A761ABC09FB1}"/>
          </ac:spMkLst>
        </pc:spChg>
        <pc:picChg chg="add mod">
          <ac:chgData name="De Blasi Simon" userId="30ee5bd8-62d9-4613-8445-1e520115fe37" providerId="ADAL" clId="{D6542F63-738F-4A59-B80E-2D2CB170CF67}" dt="2022-05-17T09:37:38.225" v="556" actId="1076"/>
          <ac:picMkLst>
            <pc:docMk/>
            <pc:sldMk cId="2794171309" sldId="262"/>
            <ac:picMk id="3" creationId="{0972CAAB-1C3C-699E-A9DE-B34BD83C92E8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70D23B0-0DC1-2BA5-D16E-D78109AE2A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de-CH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D47EB33-2987-3941-FD5E-1128B5330B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de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DBB64EC-AE01-C7A5-9AEB-8722A0B27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EDA58-A0CA-4C09-8497-7EBB4FD8372D}" type="datetimeFigureOut">
              <a:rPr lang="de-CH" smtClean="0"/>
              <a:t>17.05.2022</a:t>
            </a:fld>
            <a:endParaRPr lang="de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D89A510-2120-0E75-85A9-FBAC5E83A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DCA675B-122F-66C0-AAF1-AB45E949B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A3CA0-1846-4CB1-A4B5-06378C8836A7}" type="slidenum">
              <a:rPr lang="de-CH" smtClean="0"/>
              <a:t>‹N°›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96487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BB746C1-3FC4-DE40-87F4-220961DC2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de-CH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73B50AB3-2B95-3955-568D-7620B0EE62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1AA1A0F-0FE0-15B2-4FCD-ED8E572CF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EDA58-A0CA-4C09-8497-7EBB4FD8372D}" type="datetimeFigureOut">
              <a:rPr lang="de-CH" smtClean="0"/>
              <a:t>17.05.2022</a:t>
            </a:fld>
            <a:endParaRPr lang="de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6BFCEAA-D00F-81B6-6DA4-1BF0738966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E81C44F-5F5D-D3EE-80A8-C2ED5E7A12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A3CA0-1846-4CB1-A4B5-06378C8836A7}" type="slidenum">
              <a:rPr lang="de-CH" smtClean="0"/>
              <a:t>‹N°›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501459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3ADBEF05-5D53-3DF5-A857-1613F20AB8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de-CH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FACEAE11-E410-5CB4-5A1C-699130852C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71F590C-0939-05B5-814B-84975ACCF8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EDA58-A0CA-4C09-8497-7EBB4FD8372D}" type="datetimeFigureOut">
              <a:rPr lang="de-CH" smtClean="0"/>
              <a:t>17.05.2022</a:t>
            </a:fld>
            <a:endParaRPr lang="de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5B8E35D-FCAA-13EB-8ED7-1464320C6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E3734C8-96A8-0CDC-ADD5-13C4ECE3B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A3CA0-1846-4CB1-A4B5-06378C8836A7}" type="slidenum">
              <a:rPr lang="de-CH" smtClean="0"/>
              <a:t>‹N°›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436863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EEA71C4-AD8E-CDC8-6019-270C79328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de-CH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7FFE1F9-FB42-55CD-2C37-4DA8EA89E2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BB1BF76-56B2-47EB-C88E-E02299D407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EDA58-A0CA-4C09-8497-7EBB4FD8372D}" type="datetimeFigureOut">
              <a:rPr lang="de-CH" smtClean="0"/>
              <a:t>17.05.2022</a:t>
            </a:fld>
            <a:endParaRPr lang="de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2FA2354-19FE-15CC-F74C-F17F91AE8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46E7713-339C-D529-2BC1-4DFB62CF5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A3CA0-1846-4CB1-A4B5-06378C8836A7}" type="slidenum">
              <a:rPr lang="de-CH" smtClean="0"/>
              <a:t>‹N°›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249100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B61AA8C-0D50-5C80-01BD-7DDB111D8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de-CH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4D441DE-C759-6C1A-1DCC-6B5DA3C9C0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6964D90-D266-A1D5-9C17-DEBABDFDAD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EDA58-A0CA-4C09-8497-7EBB4FD8372D}" type="datetimeFigureOut">
              <a:rPr lang="de-CH" smtClean="0"/>
              <a:t>17.05.2022</a:t>
            </a:fld>
            <a:endParaRPr lang="de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7709512-8C43-6B29-2491-5B2035960D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588A27C-B530-0E88-C622-F382C4ABD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A3CA0-1846-4CB1-A4B5-06378C8836A7}" type="slidenum">
              <a:rPr lang="de-CH" smtClean="0"/>
              <a:t>‹N°›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1640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7A52A72-E608-6859-B6AC-4F41B3331F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de-CH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88D51A3-A630-2FF6-4C9E-CEA63A1FD4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CH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E6063632-1035-18A9-2A22-479B417DAE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CH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A304133-C257-F7F9-FBD5-FF0A91869F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EDA58-A0CA-4C09-8497-7EBB4FD8372D}" type="datetimeFigureOut">
              <a:rPr lang="de-CH" smtClean="0"/>
              <a:t>17.05.2022</a:t>
            </a:fld>
            <a:endParaRPr lang="de-CH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3F67C16-5B24-5334-09AE-97FF3508B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E2013F5-A35C-6EA2-3B3D-576B6B3A2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A3CA0-1846-4CB1-A4B5-06378C8836A7}" type="slidenum">
              <a:rPr lang="de-CH" smtClean="0"/>
              <a:t>‹N°›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40866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08BBE25-283E-7EE5-1DC8-208884C79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de-CH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E948B54-739D-79BB-7189-7CE02730E7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51C34B1-56EA-0E05-BE6A-37CA84019F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CH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E5FC49E0-5D2B-3D51-C254-AD3D169E92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CB3C5BB1-1D8B-277A-98D4-7E72716F21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CH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6DA7820D-9BF9-C64C-0852-D94EE3F7F8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EDA58-A0CA-4C09-8497-7EBB4FD8372D}" type="datetimeFigureOut">
              <a:rPr lang="de-CH" smtClean="0"/>
              <a:t>17.05.2022</a:t>
            </a:fld>
            <a:endParaRPr lang="de-CH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70E00ACA-3BB9-2753-84B7-DA179E4832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95E36E1E-5FAB-06D1-22BA-B88837D10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A3CA0-1846-4CB1-A4B5-06378C8836A7}" type="slidenum">
              <a:rPr lang="de-CH" smtClean="0"/>
              <a:t>‹N°›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7347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75CAAF5-BED3-0D44-E13E-52EB1C053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de-CH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9FE2AF82-B268-0683-4F83-815BB3891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EDA58-A0CA-4C09-8497-7EBB4FD8372D}" type="datetimeFigureOut">
              <a:rPr lang="de-CH" smtClean="0"/>
              <a:t>17.05.2022</a:t>
            </a:fld>
            <a:endParaRPr lang="de-CH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AE5666E-F90A-208E-35DA-8DBB03E562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79690B9-0E09-937C-B3DE-F99B38F6F4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A3CA0-1846-4CB1-A4B5-06378C8836A7}" type="slidenum">
              <a:rPr lang="de-CH" smtClean="0"/>
              <a:t>‹N°›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4547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F53FCAEB-21D4-9510-E1A9-C185EDF01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EDA58-A0CA-4C09-8497-7EBB4FD8372D}" type="datetimeFigureOut">
              <a:rPr lang="de-CH" smtClean="0"/>
              <a:t>17.05.2022</a:t>
            </a:fld>
            <a:endParaRPr lang="de-CH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64260C77-60E9-7E1B-CC1C-45FF98CB4D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3FA68F8-E158-8D9D-AD3E-BA2AABE5F6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A3CA0-1846-4CB1-A4B5-06378C8836A7}" type="slidenum">
              <a:rPr lang="de-CH" smtClean="0"/>
              <a:t>‹N°›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606949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242EA09-E6FE-25A6-C3D8-09020D2466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de-CH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4A1B302-74D9-DDC9-A5D1-75CA60FACC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CH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A1504AD-5028-4141-46E6-A4DE5126A6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3C92D0E-B669-BC91-0E6C-D81FB37EA5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EDA58-A0CA-4C09-8497-7EBB4FD8372D}" type="datetimeFigureOut">
              <a:rPr lang="de-CH" smtClean="0"/>
              <a:t>17.05.2022</a:t>
            </a:fld>
            <a:endParaRPr lang="de-CH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E9BE35C-91F0-8BCA-C835-395493913E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3193596-84CA-6760-8538-0ED9395D3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A3CA0-1846-4CB1-A4B5-06378C8836A7}" type="slidenum">
              <a:rPr lang="de-CH" smtClean="0"/>
              <a:t>‹N°›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573163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E3BE27D-A6FB-A0F0-594F-2E0A7B91A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de-CH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F43D07BC-9CFC-2485-A5EB-63652C2A5E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3F71444-C553-4E6D-090D-AF910971FB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2F42B5B-C4B2-3849-0D4F-5020DC3CA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EDA58-A0CA-4C09-8497-7EBB4FD8372D}" type="datetimeFigureOut">
              <a:rPr lang="de-CH" smtClean="0"/>
              <a:t>17.05.2022</a:t>
            </a:fld>
            <a:endParaRPr lang="de-CH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C690C3F-B923-AA73-B844-36634F96A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F0CEE6E-3747-D03C-F164-A8E632372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A3CA0-1846-4CB1-A4B5-06378C8836A7}" type="slidenum">
              <a:rPr lang="de-CH" smtClean="0"/>
              <a:t>‹N°›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334993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DF94BFE0-3AE4-46E8-2DC4-AAA513DB2D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de-CH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0E7CCB1-89E7-B15B-EF5D-9B26C6C786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9E4F19D-9321-2E16-41BF-D78898CDCF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2EDA58-A0CA-4C09-8497-7EBB4FD8372D}" type="datetimeFigureOut">
              <a:rPr lang="de-CH" smtClean="0"/>
              <a:t>17.05.2022</a:t>
            </a:fld>
            <a:endParaRPr lang="de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DDE83D3-BD4C-2789-6166-583B172C96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F47B846-E51D-4EEA-11C7-CC77690F12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6A3CA0-1846-4CB1-A4B5-06378C8836A7}" type="slidenum">
              <a:rPr lang="de-CH" smtClean="0"/>
              <a:t>‹N°›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815794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1420E477-45A5-6BC0-A1EF-6DDBE8CB611A}"/>
              </a:ext>
            </a:extLst>
          </p:cNvPr>
          <p:cNvSpPr/>
          <p:nvPr/>
        </p:nvSpPr>
        <p:spPr>
          <a:xfrm>
            <a:off x="2274711" y="892068"/>
            <a:ext cx="1202267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E6FA4464-81D2-8D63-3708-784F7CB5E665}"/>
              </a:ext>
            </a:extLst>
          </p:cNvPr>
          <p:cNvSpPr txBox="1"/>
          <p:nvPr/>
        </p:nvSpPr>
        <p:spPr>
          <a:xfrm>
            <a:off x="4563692" y="109495"/>
            <a:ext cx="3240848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de-CH" sz="3600" b="1" dirty="0">
                <a:latin typeface="Palatino Linotype" panose="02040502050505030304" pitchFamily="18" charset="0"/>
              </a:rPr>
              <a:t>Swiss</a:t>
            </a:r>
            <a:r>
              <a:rPr lang="de-CH" sz="3200" b="1" dirty="0">
                <a:latin typeface="Palatino Linotype" panose="02040502050505030304" pitchFamily="18" charset="0"/>
              </a:rPr>
              <a:t> Vineyard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2B1B37D6-1871-551D-92E7-77D4D17A7037}"/>
              </a:ext>
            </a:extLst>
          </p:cNvPr>
          <p:cNvSpPr txBox="1"/>
          <p:nvPr/>
        </p:nvSpPr>
        <p:spPr>
          <a:xfrm>
            <a:off x="2356541" y="929884"/>
            <a:ext cx="8006659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dirty="0">
                <a:latin typeface="Palatino Linotype" panose="02040502050505030304" pitchFamily="18" charset="0"/>
              </a:rPr>
              <a:t>Accueil          Exploitant          Propriétaire          A propos          Contact        </a:t>
            </a:r>
            <a:endParaRPr lang="de-CH" dirty="0">
              <a:latin typeface="Palatino Linotype" panose="02040502050505030304" pitchFamily="18" charset="0"/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A5FA2261-AA92-87B5-D827-0F130B66B8C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6415" b="25702"/>
          <a:stretch/>
        </p:blipFill>
        <p:spPr>
          <a:xfrm>
            <a:off x="0" y="1395435"/>
            <a:ext cx="12192000" cy="3232903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987914E6-8E61-D3FD-47D7-20008F4599FE}"/>
              </a:ext>
            </a:extLst>
          </p:cNvPr>
          <p:cNvSpPr txBox="1"/>
          <p:nvPr/>
        </p:nvSpPr>
        <p:spPr>
          <a:xfrm>
            <a:off x="3336912" y="2418707"/>
            <a:ext cx="55297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2400" b="1" dirty="0" err="1">
                <a:effectLst/>
                <a:latin typeface="Palatino Linotype" panose="02040502050505030304" pitchFamily="18" charset="0"/>
              </a:rPr>
              <a:t>Lorem</a:t>
            </a:r>
            <a:r>
              <a:rPr lang="de-CH" sz="2400" b="1" dirty="0">
                <a:effectLst/>
                <a:latin typeface="Palatino Linotype" panose="02040502050505030304" pitchFamily="18" charset="0"/>
              </a:rPr>
              <a:t> </a:t>
            </a:r>
            <a:r>
              <a:rPr lang="de-CH" sz="2400" b="1" dirty="0" err="1">
                <a:effectLst/>
                <a:latin typeface="Palatino Linotype" panose="02040502050505030304" pitchFamily="18" charset="0"/>
              </a:rPr>
              <a:t>ipsum</a:t>
            </a:r>
            <a:r>
              <a:rPr lang="de-CH" sz="2400" b="1" dirty="0">
                <a:effectLst/>
                <a:latin typeface="Palatino Linotype" panose="02040502050505030304" pitchFamily="18" charset="0"/>
              </a:rPr>
              <a:t> </a:t>
            </a:r>
            <a:r>
              <a:rPr lang="de-CH" sz="2400" b="1" dirty="0" err="1">
                <a:effectLst/>
                <a:latin typeface="Palatino Linotype" panose="02040502050505030304" pitchFamily="18" charset="0"/>
              </a:rPr>
              <a:t>dolor</a:t>
            </a:r>
            <a:r>
              <a:rPr lang="de-CH" sz="2400" b="1" dirty="0">
                <a:effectLst/>
                <a:latin typeface="Palatino Linotype" panose="02040502050505030304" pitchFamily="18" charset="0"/>
              </a:rPr>
              <a:t> </a:t>
            </a:r>
            <a:r>
              <a:rPr lang="de-CH" sz="2400" b="1" dirty="0" err="1">
                <a:effectLst/>
                <a:latin typeface="Palatino Linotype" panose="02040502050505030304" pitchFamily="18" charset="0"/>
              </a:rPr>
              <a:t>sit</a:t>
            </a:r>
            <a:r>
              <a:rPr lang="de-CH" sz="2400" b="1" dirty="0">
                <a:effectLst/>
                <a:latin typeface="Palatino Linotype" panose="02040502050505030304" pitchFamily="18" charset="0"/>
              </a:rPr>
              <a:t> </a:t>
            </a:r>
            <a:r>
              <a:rPr lang="de-CH" sz="2400" b="1" dirty="0" err="1">
                <a:effectLst/>
                <a:latin typeface="Palatino Linotype" panose="02040502050505030304" pitchFamily="18" charset="0"/>
              </a:rPr>
              <a:t>amet</a:t>
            </a:r>
            <a:r>
              <a:rPr lang="de-CH" sz="2400" b="1" dirty="0">
                <a:effectLst/>
                <a:latin typeface="Palatino Linotype" panose="02040502050505030304" pitchFamily="18" charset="0"/>
              </a:rPr>
              <a:t>, </a:t>
            </a:r>
            <a:r>
              <a:rPr lang="de-CH" sz="2400" b="1" dirty="0" err="1">
                <a:effectLst/>
                <a:latin typeface="Palatino Linotype" panose="02040502050505030304" pitchFamily="18" charset="0"/>
              </a:rPr>
              <a:t>consectetur</a:t>
            </a:r>
            <a:r>
              <a:rPr lang="de-CH" sz="2400" b="1" dirty="0">
                <a:effectLst/>
                <a:latin typeface="Palatino Linotype" panose="02040502050505030304" pitchFamily="18" charset="0"/>
              </a:rPr>
              <a:t> </a:t>
            </a:r>
            <a:r>
              <a:rPr lang="de-CH" sz="2400" b="1" dirty="0" err="1">
                <a:effectLst/>
                <a:latin typeface="Palatino Linotype" panose="02040502050505030304" pitchFamily="18" charset="0"/>
              </a:rPr>
              <a:t>adipiscing</a:t>
            </a:r>
            <a:endParaRPr lang="de-CH" sz="2400" b="1" dirty="0">
              <a:latin typeface="Palatino Linotype" panose="02040502050505030304" pitchFamily="18" charset="0"/>
            </a:endParaRP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A5EC0C63-B09E-F91B-077B-E2698FF843CD}"/>
              </a:ext>
            </a:extLst>
          </p:cNvPr>
          <p:cNvSpPr txBox="1"/>
          <p:nvPr/>
        </p:nvSpPr>
        <p:spPr>
          <a:xfrm>
            <a:off x="1176584" y="5102741"/>
            <a:ext cx="18266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dirty="0">
                <a:latin typeface="Palatino Linotype" panose="02040502050505030304" pitchFamily="18" charset="0"/>
              </a:rPr>
              <a:t>Chercher un exploitant</a:t>
            </a:r>
            <a:endParaRPr lang="de-CH" sz="1200" b="1" dirty="0">
              <a:latin typeface="Palatino Linotype" panose="02040502050505030304" pitchFamily="18" charset="0"/>
            </a:endParaRP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5A5A0649-8DC0-F565-85EB-A853C1F43919}"/>
              </a:ext>
            </a:extLst>
          </p:cNvPr>
          <p:cNvSpPr txBox="1"/>
          <p:nvPr/>
        </p:nvSpPr>
        <p:spPr>
          <a:xfrm>
            <a:off x="5359277" y="5113090"/>
            <a:ext cx="15788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dirty="0">
                <a:latin typeface="Palatino Linotype" panose="02040502050505030304" pitchFamily="18" charset="0"/>
              </a:rPr>
              <a:t>Acheter</a:t>
            </a:r>
            <a:r>
              <a:rPr lang="fr-FR" sz="1200" b="1" dirty="0"/>
              <a:t> une parcelle</a:t>
            </a:r>
            <a:endParaRPr lang="de-CH" sz="1200" b="1" dirty="0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375B77FE-CBAE-356A-BA51-4A7503564A49}"/>
              </a:ext>
            </a:extLst>
          </p:cNvPr>
          <p:cNvSpPr txBox="1"/>
          <p:nvPr/>
        </p:nvSpPr>
        <p:spPr>
          <a:xfrm>
            <a:off x="9485633" y="5113089"/>
            <a:ext cx="15788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dirty="0">
                <a:latin typeface="Palatino Linotype" panose="02040502050505030304" pitchFamily="18" charset="0"/>
              </a:rPr>
              <a:t>Vendre une parcelle</a:t>
            </a:r>
            <a:endParaRPr lang="de-CH" sz="1200" b="1" dirty="0"/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BDB8D2C3-94E1-6001-2B0A-2DC2F676B79E}"/>
              </a:ext>
            </a:extLst>
          </p:cNvPr>
          <p:cNvSpPr txBox="1"/>
          <p:nvPr/>
        </p:nvSpPr>
        <p:spPr>
          <a:xfrm>
            <a:off x="1176584" y="5343391"/>
            <a:ext cx="1751880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1100" b="0" i="0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 </a:t>
            </a:r>
            <a:r>
              <a:rPr lang="de-CH" sz="1100" b="0" i="1" dirty="0" err="1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Lorem</a:t>
            </a:r>
            <a:r>
              <a:rPr lang="de-CH" sz="1100" b="0" i="1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 </a:t>
            </a:r>
            <a:r>
              <a:rPr lang="de-CH" sz="1100" b="0" i="1" dirty="0" err="1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ipsum</a:t>
            </a:r>
            <a:r>
              <a:rPr lang="de-CH" sz="1100" b="0" i="1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 </a:t>
            </a:r>
            <a:r>
              <a:rPr lang="de-CH" sz="1100" b="0" i="1" dirty="0" err="1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dolor</a:t>
            </a:r>
            <a:r>
              <a:rPr lang="de-CH" sz="1100" b="0" i="1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 </a:t>
            </a:r>
            <a:r>
              <a:rPr lang="de-CH" sz="1100" b="0" i="1" dirty="0" err="1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sit</a:t>
            </a:r>
            <a:r>
              <a:rPr lang="de-CH" sz="1100" b="0" i="1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 </a:t>
            </a:r>
            <a:r>
              <a:rPr lang="de-CH" sz="1100" b="0" i="1" dirty="0" err="1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amet</a:t>
            </a:r>
            <a:r>
              <a:rPr lang="de-CH" sz="1100" b="0" i="1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, </a:t>
            </a:r>
            <a:r>
              <a:rPr lang="de-CH" sz="1100" b="0" i="1" dirty="0" err="1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consectetur</a:t>
            </a:r>
            <a:r>
              <a:rPr lang="de-CH" sz="1100" b="0" i="1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 </a:t>
            </a:r>
            <a:r>
              <a:rPr lang="de-CH" sz="1100" b="0" i="1" dirty="0" err="1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adipiscing</a:t>
            </a:r>
            <a:r>
              <a:rPr lang="de-CH" sz="1100" b="0" i="1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 </a:t>
            </a:r>
            <a:r>
              <a:rPr lang="de-CH" sz="1100" b="0" i="1" dirty="0" err="1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elit</a:t>
            </a:r>
            <a:r>
              <a:rPr lang="de-CH" sz="1100" b="0" i="1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. Sed non </a:t>
            </a:r>
            <a:r>
              <a:rPr lang="de-CH" sz="1100" b="0" i="1" dirty="0" err="1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risus</a:t>
            </a:r>
            <a:r>
              <a:rPr lang="de-CH" sz="1100" b="0" i="1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. </a:t>
            </a:r>
            <a:r>
              <a:rPr lang="de-CH" sz="1100" b="0" i="1" dirty="0" err="1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Suspendisse</a:t>
            </a:r>
            <a:r>
              <a:rPr lang="de-CH" sz="1100" b="0" i="1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 </a:t>
            </a:r>
            <a:r>
              <a:rPr lang="de-CH" sz="1100" b="0" i="1" dirty="0" err="1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lectus</a:t>
            </a:r>
            <a:r>
              <a:rPr lang="de-CH" sz="1100" b="0" i="1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 </a:t>
            </a:r>
            <a:r>
              <a:rPr lang="de-CH" sz="1100" b="0" i="1" dirty="0" err="1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tortor</a:t>
            </a:r>
            <a:r>
              <a:rPr lang="de-CH" sz="1100" b="0" i="1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, </a:t>
            </a:r>
            <a:r>
              <a:rPr lang="de-CH" sz="1100" b="0" i="1" dirty="0" err="1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dignissim</a:t>
            </a:r>
            <a:r>
              <a:rPr lang="de-CH" sz="1100" b="0" i="1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 </a:t>
            </a:r>
            <a:r>
              <a:rPr lang="de-CH" sz="1100" b="0" i="1" dirty="0" err="1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sit</a:t>
            </a:r>
            <a:r>
              <a:rPr lang="de-CH" sz="1100" b="0" i="1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 </a:t>
            </a:r>
            <a:r>
              <a:rPr lang="de-CH" sz="1100" b="0" i="1" dirty="0" err="1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amet</a:t>
            </a:r>
            <a:r>
              <a:rPr lang="de-CH" sz="1100" b="0" i="1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, </a:t>
            </a:r>
            <a:r>
              <a:rPr lang="de-CH" sz="1100" b="0" i="1" dirty="0" err="1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adipiscing</a:t>
            </a:r>
            <a:r>
              <a:rPr lang="de-CH" sz="1100" b="0" i="1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 </a:t>
            </a:r>
            <a:r>
              <a:rPr lang="de-CH" sz="1100" b="0" i="1" dirty="0" err="1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nec</a:t>
            </a:r>
            <a:r>
              <a:rPr lang="de-CH" sz="1100" b="0" i="1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, </a:t>
            </a:r>
            <a:r>
              <a:rPr lang="de-CH" sz="1100" b="0" i="1" dirty="0" err="1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ultricies</a:t>
            </a:r>
            <a:r>
              <a:rPr lang="de-CH" sz="1100" b="0" i="1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 sed, </a:t>
            </a:r>
            <a:r>
              <a:rPr lang="de-CH" sz="1100" b="0" i="1" dirty="0" err="1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dolor</a:t>
            </a:r>
            <a:r>
              <a:rPr lang="de-CH" sz="1100" b="0" i="1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. </a:t>
            </a:r>
            <a:endParaRPr lang="de-CH" sz="1100" dirty="0">
              <a:latin typeface="Palatino Linotype" panose="02040502050505030304" pitchFamily="18" charset="0"/>
            </a:endParaRP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884A6D11-4A13-78C7-9130-ACC9C3A55DB6}"/>
              </a:ext>
            </a:extLst>
          </p:cNvPr>
          <p:cNvSpPr txBox="1"/>
          <p:nvPr/>
        </p:nvSpPr>
        <p:spPr>
          <a:xfrm>
            <a:off x="5268450" y="5333746"/>
            <a:ext cx="1751880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1100" b="0" i="0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 </a:t>
            </a:r>
            <a:r>
              <a:rPr lang="de-CH" sz="1100" b="0" i="1" dirty="0" err="1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Lorem</a:t>
            </a:r>
            <a:r>
              <a:rPr lang="de-CH" sz="1100" b="0" i="1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 </a:t>
            </a:r>
            <a:r>
              <a:rPr lang="de-CH" sz="1100" b="0" i="1" dirty="0" err="1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ipsum</a:t>
            </a:r>
            <a:r>
              <a:rPr lang="de-CH" sz="1100" b="0" i="1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 </a:t>
            </a:r>
            <a:r>
              <a:rPr lang="de-CH" sz="1100" b="0" i="1" dirty="0" err="1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dolor</a:t>
            </a:r>
            <a:r>
              <a:rPr lang="de-CH" sz="1100" b="0" i="1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 </a:t>
            </a:r>
            <a:r>
              <a:rPr lang="de-CH" sz="1100" b="0" i="1" dirty="0" err="1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sit</a:t>
            </a:r>
            <a:r>
              <a:rPr lang="de-CH" sz="1100" b="0" i="1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 </a:t>
            </a:r>
            <a:r>
              <a:rPr lang="de-CH" sz="1100" b="0" i="1" dirty="0" err="1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amet</a:t>
            </a:r>
            <a:r>
              <a:rPr lang="de-CH" sz="1100" b="0" i="1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, </a:t>
            </a:r>
            <a:r>
              <a:rPr lang="de-CH" sz="1100" b="0" i="1" dirty="0" err="1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consectetur</a:t>
            </a:r>
            <a:r>
              <a:rPr lang="de-CH" sz="1100" b="0" i="1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 </a:t>
            </a:r>
            <a:r>
              <a:rPr lang="de-CH" sz="1100" b="0" i="1" dirty="0" err="1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adipiscing</a:t>
            </a:r>
            <a:r>
              <a:rPr lang="de-CH" sz="1100" b="0" i="1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 </a:t>
            </a:r>
            <a:r>
              <a:rPr lang="de-CH" sz="1100" b="0" i="1" dirty="0" err="1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elit</a:t>
            </a:r>
            <a:r>
              <a:rPr lang="de-CH" sz="1100" b="0" i="1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. Sed non </a:t>
            </a:r>
            <a:r>
              <a:rPr lang="de-CH" sz="1100" b="0" i="1" dirty="0" err="1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risus</a:t>
            </a:r>
            <a:r>
              <a:rPr lang="de-CH" sz="1100" b="0" i="1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. </a:t>
            </a:r>
            <a:r>
              <a:rPr lang="de-CH" sz="1100" b="0" i="1" dirty="0" err="1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Suspendisse</a:t>
            </a:r>
            <a:r>
              <a:rPr lang="de-CH" sz="1100" b="0" i="1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 </a:t>
            </a:r>
            <a:r>
              <a:rPr lang="de-CH" sz="1100" b="0" i="1" dirty="0" err="1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lectus</a:t>
            </a:r>
            <a:r>
              <a:rPr lang="de-CH" sz="1100" b="0" i="1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 </a:t>
            </a:r>
            <a:r>
              <a:rPr lang="de-CH" sz="1100" b="0" i="1" dirty="0" err="1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tortor</a:t>
            </a:r>
            <a:r>
              <a:rPr lang="de-CH" sz="1100" b="0" i="1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, </a:t>
            </a:r>
            <a:r>
              <a:rPr lang="de-CH" sz="1100" b="0" i="1" dirty="0" err="1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dignissim</a:t>
            </a:r>
            <a:r>
              <a:rPr lang="de-CH" sz="1100" b="0" i="1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 </a:t>
            </a:r>
            <a:r>
              <a:rPr lang="de-CH" sz="1100" b="0" i="1" dirty="0" err="1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sit</a:t>
            </a:r>
            <a:r>
              <a:rPr lang="de-CH" sz="1100" b="0" i="1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 </a:t>
            </a:r>
            <a:r>
              <a:rPr lang="de-CH" sz="1100" b="0" i="1" dirty="0" err="1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amet</a:t>
            </a:r>
            <a:r>
              <a:rPr lang="de-CH" sz="1100" b="0" i="1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, </a:t>
            </a:r>
            <a:r>
              <a:rPr lang="de-CH" sz="1100" b="0" i="1" dirty="0" err="1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adipiscing</a:t>
            </a:r>
            <a:r>
              <a:rPr lang="de-CH" sz="1100" b="0" i="1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 </a:t>
            </a:r>
            <a:r>
              <a:rPr lang="de-CH" sz="1100" b="0" i="1" dirty="0" err="1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nec</a:t>
            </a:r>
            <a:r>
              <a:rPr lang="de-CH" sz="1100" b="0" i="1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, </a:t>
            </a:r>
            <a:r>
              <a:rPr lang="de-CH" sz="1100" b="0" i="1" dirty="0" err="1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ultricies</a:t>
            </a:r>
            <a:r>
              <a:rPr lang="de-CH" sz="1100" b="0" i="1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 sed, </a:t>
            </a:r>
            <a:r>
              <a:rPr lang="de-CH" sz="1100" b="0" i="1" dirty="0" err="1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dolor</a:t>
            </a:r>
            <a:r>
              <a:rPr lang="de-CH" sz="1100" b="0" i="1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. </a:t>
            </a:r>
            <a:endParaRPr lang="de-CH" sz="1100" dirty="0">
              <a:latin typeface="Palatino Linotype" panose="02040502050505030304" pitchFamily="18" charset="0"/>
            </a:endParaRP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FBE3391F-C159-32A0-EBA6-E95E1F1E87C1}"/>
              </a:ext>
            </a:extLst>
          </p:cNvPr>
          <p:cNvSpPr txBox="1"/>
          <p:nvPr/>
        </p:nvSpPr>
        <p:spPr>
          <a:xfrm>
            <a:off x="9433809" y="5343391"/>
            <a:ext cx="1751880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1100" b="0" i="0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 </a:t>
            </a:r>
            <a:r>
              <a:rPr lang="de-CH" sz="1100" b="0" i="1" dirty="0" err="1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Lorem</a:t>
            </a:r>
            <a:r>
              <a:rPr lang="de-CH" sz="1100" b="0" i="1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 </a:t>
            </a:r>
            <a:r>
              <a:rPr lang="de-CH" sz="1100" b="0" i="1" dirty="0" err="1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ipsum</a:t>
            </a:r>
            <a:r>
              <a:rPr lang="de-CH" sz="1100" b="0" i="1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 </a:t>
            </a:r>
            <a:r>
              <a:rPr lang="de-CH" sz="1100" b="0" i="1" dirty="0" err="1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dolor</a:t>
            </a:r>
            <a:r>
              <a:rPr lang="de-CH" sz="1100" b="0" i="1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 </a:t>
            </a:r>
            <a:r>
              <a:rPr lang="de-CH" sz="1100" b="0" i="1" dirty="0" err="1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sit</a:t>
            </a:r>
            <a:r>
              <a:rPr lang="de-CH" sz="1100" b="0" i="1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 </a:t>
            </a:r>
            <a:r>
              <a:rPr lang="de-CH" sz="1100" b="0" i="1" dirty="0" err="1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amet</a:t>
            </a:r>
            <a:r>
              <a:rPr lang="de-CH" sz="1100" b="0" i="1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, </a:t>
            </a:r>
            <a:r>
              <a:rPr lang="de-CH" sz="1100" b="0" i="1" dirty="0" err="1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consectetur</a:t>
            </a:r>
            <a:r>
              <a:rPr lang="de-CH" sz="1100" b="0" i="1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 </a:t>
            </a:r>
            <a:r>
              <a:rPr lang="de-CH" sz="1100" b="0" i="1" dirty="0" err="1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adipiscing</a:t>
            </a:r>
            <a:r>
              <a:rPr lang="de-CH" sz="1100" b="0" i="1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 </a:t>
            </a:r>
            <a:r>
              <a:rPr lang="de-CH" sz="1100" b="0" i="1" dirty="0" err="1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elit</a:t>
            </a:r>
            <a:r>
              <a:rPr lang="de-CH" sz="1100" b="0" i="1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. Sed non </a:t>
            </a:r>
            <a:r>
              <a:rPr lang="de-CH" sz="1100" b="0" i="1" dirty="0" err="1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risus</a:t>
            </a:r>
            <a:r>
              <a:rPr lang="de-CH" sz="1100" b="0" i="1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. </a:t>
            </a:r>
            <a:r>
              <a:rPr lang="de-CH" sz="1100" b="0" i="1" dirty="0" err="1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Suspendisse</a:t>
            </a:r>
            <a:r>
              <a:rPr lang="de-CH" sz="1100" b="0" i="1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 </a:t>
            </a:r>
            <a:r>
              <a:rPr lang="de-CH" sz="1100" b="0" i="1" dirty="0" err="1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lectus</a:t>
            </a:r>
            <a:r>
              <a:rPr lang="de-CH" sz="1100" b="0" i="1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 </a:t>
            </a:r>
            <a:r>
              <a:rPr lang="de-CH" sz="1100" b="0" i="1" dirty="0" err="1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tortor</a:t>
            </a:r>
            <a:r>
              <a:rPr lang="de-CH" sz="1100" b="0" i="1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, </a:t>
            </a:r>
            <a:r>
              <a:rPr lang="de-CH" sz="1100" b="0" i="1" dirty="0" err="1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dignissim</a:t>
            </a:r>
            <a:r>
              <a:rPr lang="de-CH" sz="1100" b="0" i="1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 </a:t>
            </a:r>
            <a:r>
              <a:rPr lang="de-CH" sz="1100" b="0" i="1" dirty="0" err="1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sit</a:t>
            </a:r>
            <a:r>
              <a:rPr lang="de-CH" sz="1100" b="0" i="1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 </a:t>
            </a:r>
            <a:r>
              <a:rPr lang="de-CH" sz="1100" b="0" i="1" dirty="0" err="1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amet</a:t>
            </a:r>
            <a:r>
              <a:rPr lang="de-CH" sz="1100" b="0" i="1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, </a:t>
            </a:r>
            <a:r>
              <a:rPr lang="de-CH" sz="1100" b="0" i="1" dirty="0" err="1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adipiscing</a:t>
            </a:r>
            <a:r>
              <a:rPr lang="de-CH" sz="1100" b="0" i="1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 </a:t>
            </a:r>
            <a:r>
              <a:rPr lang="de-CH" sz="1100" b="0" i="1" dirty="0" err="1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nec</a:t>
            </a:r>
            <a:r>
              <a:rPr lang="de-CH" sz="1100" b="0" i="1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, </a:t>
            </a:r>
            <a:r>
              <a:rPr lang="de-CH" sz="1100" b="0" i="1" dirty="0" err="1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ultricies</a:t>
            </a:r>
            <a:r>
              <a:rPr lang="de-CH" sz="1100" b="0" i="1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 sed, </a:t>
            </a:r>
            <a:r>
              <a:rPr lang="de-CH" sz="1100" b="0" i="1" dirty="0" err="1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dolor</a:t>
            </a:r>
            <a:r>
              <a:rPr lang="de-CH" sz="1100" b="0" i="1" dirty="0">
                <a:solidFill>
                  <a:srgbClr val="202122"/>
                </a:solidFill>
                <a:effectLst/>
                <a:latin typeface="Palatino Linotype" panose="02040502050505030304" pitchFamily="18" charset="0"/>
              </a:rPr>
              <a:t>. </a:t>
            </a:r>
            <a:endParaRPr lang="de-CH" sz="1100" dirty="0">
              <a:latin typeface="Palatino Linotype" panose="02040502050505030304" pitchFamily="18" charset="0"/>
            </a:endParaRP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66BA1A7C-4898-FC2F-89F3-7C10EFC00E91}"/>
              </a:ext>
            </a:extLst>
          </p:cNvPr>
          <p:cNvSpPr txBox="1"/>
          <p:nvPr/>
        </p:nvSpPr>
        <p:spPr>
          <a:xfrm>
            <a:off x="10778510" y="984401"/>
            <a:ext cx="1290704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1200" dirty="0">
                <a:latin typeface="Palatino Linotype" panose="02040502050505030304" pitchFamily="18" charset="0"/>
              </a:rPr>
              <a:t>Sign in / </a:t>
            </a:r>
            <a:r>
              <a:rPr lang="fr-FR" sz="1200" dirty="0" err="1">
                <a:latin typeface="Palatino Linotype" panose="02040502050505030304" pitchFamily="18" charset="0"/>
              </a:rPr>
              <a:t>register</a:t>
            </a:r>
            <a:endParaRPr lang="de-CH" sz="1200" dirty="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19308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>
            <a:extLst>
              <a:ext uri="{FF2B5EF4-FFF2-40B4-BE49-F238E27FC236}">
                <a16:creationId xmlns:a16="http://schemas.microsoft.com/office/drawing/2014/main" id="{53A7299C-1BBF-0877-1B8B-965897AD310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0000"/>
          </a:blip>
          <a:srcRect l="12565" r="21537"/>
          <a:stretch/>
        </p:blipFill>
        <p:spPr>
          <a:xfrm>
            <a:off x="0" y="0"/>
            <a:ext cx="6778978" cy="6858000"/>
          </a:xfrm>
          <a:prstGeom prst="rect">
            <a:avLst/>
          </a:prstGeom>
        </p:spPr>
      </p:pic>
      <p:sp>
        <p:nvSpPr>
          <p:cNvPr id="19" name="ZoneTexte 18">
            <a:extLst>
              <a:ext uri="{FF2B5EF4-FFF2-40B4-BE49-F238E27FC236}">
                <a16:creationId xmlns:a16="http://schemas.microsoft.com/office/drawing/2014/main" id="{55BCE64B-CF33-0BB6-CB07-8E18DFAB75D9}"/>
              </a:ext>
            </a:extLst>
          </p:cNvPr>
          <p:cNvSpPr txBox="1"/>
          <p:nvPr/>
        </p:nvSpPr>
        <p:spPr>
          <a:xfrm>
            <a:off x="8105428" y="2097172"/>
            <a:ext cx="30197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>
                <a:latin typeface="Palatino Linotype" panose="02040502050505030304" pitchFamily="18" charset="0"/>
              </a:rPr>
              <a:t>Username</a:t>
            </a:r>
            <a:endParaRPr lang="de-CH" sz="1600" dirty="0">
              <a:latin typeface="Palatino Linotype" panose="02040502050505030304" pitchFamily="18" charset="0"/>
            </a:endParaRP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2A6E8AA0-49EC-7E0E-7630-801923B10B80}"/>
              </a:ext>
            </a:extLst>
          </p:cNvPr>
          <p:cNvSpPr txBox="1"/>
          <p:nvPr/>
        </p:nvSpPr>
        <p:spPr>
          <a:xfrm>
            <a:off x="8111072" y="3028890"/>
            <a:ext cx="30197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>
                <a:latin typeface="Palatino Linotype" panose="02040502050505030304" pitchFamily="18" charset="0"/>
              </a:rPr>
              <a:t>Password</a:t>
            </a:r>
            <a:endParaRPr lang="de-CH" sz="1600" dirty="0">
              <a:latin typeface="Palatino Linotype" panose="02040502050505030304" pitchFamily="18" charset="0"/>
            </a:endParaRPr>
          </a:p>
        </p:txBody>
      </p:sp>
      <p:sp>
        <p:nvSpPr>
          <p:cNvPr id="24" name="Rectangle : coins arrondis 23">
            <a:extLst>
              <a:ext uri="{FF2B5EF4-FFF2-40B4-BE49-F238E27FC236}">
                <a16:creationId xmlns:a16="http://schemas.microsoft.com/office/drawing/2014/main" id="{97FF3BC9-D954-C5A4-5BC0-EA4AB6F44C23}"/>
              </a:ext>
            </a:extLst>
          </p:cNvPr>
          <p:cNvSpPr/>
          <p:nvPr/>
        </p:nvSpPr>
        <p:spPr>
          <a:xfrm>
            <a:off x="8576732" y="3843871"/>
            <a:ext cx="2201333" cy="445911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latin typeface="Palatino Linotype" panose="02040502050505030304" pitchFamily="18" charset="0"/>
              </a:rPr>
              <a:t>Connexion</a:t>
            </a:r>
            <a:endParaRPr lang="de-CH" dirty="0">
              <a:latin typeface="Palatino Linotype" panose="02040502050505030304" pitchFamily="18" charset="0"/>
            </a:endParaRPr>
          </a:p>
        </p:txBody>
      </p:sp>
      <p:cxnSp>
        <p:nvCxnSpPr>
          <p:cNvPr id="26" name="Connecteur droit 25">
            <a:extLst>
              <a:ext uri="{FF2B5EF4-FFF2-40B4-BE49-F238E27FC236}">
                <a16:creationId xmlns:a16="http://schemas.microsoft.com/office/drawing/2014/main" id="{662AFF15-6939-607A-9EB6-1C9964AF3FC4}"/>
              </a:ext>
            </a:extLst>
          </p:cNvPr>
          <p:cNvCxnSpPr/>
          <p:nvPr/>
        </p:nvCxnSpPr>
        <p:spPr>
          <a:xfrm>
            <a:off x="7636933" y="4905025"/>
            <a:ext cx="4176889" cy="6773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ZoneTexte 26">
            <a:extLst>
              <a:ext uri="{FF2B5EF4-FFF2-40B4-BE49-F238E27FC236}">
                <a16:creationId xmlns:a16="http://schemas.microsoft.com/office/drawing/2014/main" id="{D03E0E47-A5FB-4FC6-4FC9-48D5E82D4C0D}"/>
              </a:ext>
            </a:extLst>
          </p:cNvPr>
          <p:cNvSpPr txBox="1"/>
          <p:nvPr/>
        </p:nvSpPr>
        <p:spPr>
          <a:xfrm>
            <a:off x="9572977" y="4754226"/>
            <a:ext cx="412045" cy="3693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dirty="0"/>
              <a:t>or</a:t>
            </a:r>
            <a:endParaRPr lang="de-CH" dirty="0"/>
          </a:p>
        </p:txBody>
      </p:sp>
      <p:sp>
        <p:nvSpPr>
          <p:cNvPr id="28" name="Rectangle : coins arrondis 27">
            <a:extLst>
              <a:ext uri="{FF2B5EF4-FFF2-40B4-BE49-F238E27FC236}">
                <a16:creationId xmlns:a16="http://schemas.microsoft.com/office/drawing/2014/main" id="{24ED5299-5620-2808-746D-D174C9175E13}"/>
              </a:ext>
            </a:extLst>
          </p:cNvPr>
          <p:cNvSpPr/>
          <p:nvPr/>
        </p:nvSpPr>
        <p:spPr>
          <a:xfrm>
            <a:off x="8576732" y="5576825"/>
            <a:ext cx="2283179" cy="445911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latin typeface="Palatino Linotype" panose="02040502050505030304" pitchFamily="18" charset="0"/>
              </a:rPr>
              <a:t>Sign up</a:t>
            </a:r>
            <a:endParaRPr lang="de-CH" dirty="0">
              <a:latin typeface="Palatino Linotype" panose="02040502050505030304" pitchFamily="18" charset="0"/>
            </a:endParaRP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53EB4DF5-762F-DE9F-F200-E8C3989CD388}"/>
              </a:ext>
            </a:extLst>
          </p:cNvPr>
          <p:cNvSpPr txBox="1"/>
          <p:nvPr/>
        </p:nvSpPr>
        <p:spPr>
          <a:xfrm>
            <a:off x="9121420" y="1098558"/>
            <a:ext cx="11119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>
                <a:latin typeface="Palatino Linotype" panose="02040502050505030304" pitchFamily="18" charset="0"/>
              </a:rPr>
              <a:t>Sign in</a:t>
            </a:r>
            <a:endParaRPr lang="de-CH" sz="2000" b="1" dirty="0">
              <a:latin typeface="Palatino Linotype" panose="02040502050505030304" pitchFamily="18" charset="0"/>
            </a:endParaRP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C713F0DF-8F69-08C8-13E7-AB9F70F209D2}"/>
              </a:ext>
            </a:extLst>
          </p:cNvPr>
          <p:cNvSpPr txBox="1"/>
          <p:nvPr/>
        </p:nvSpPr>
        <p:spPr>
          <a:xfrm>
            <a:off x="8105426" y="1755743"/>
            <a:ext cx="30197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>
                <a:latin typeface="Palatino Linotype" panose="02040502050505030304" pitchFamily="18" charset="0"/>
              </a:rPr>
              <a:t>E-mail </a:t>
            </a:r>
            <a:endParaRPr lang="de-CH" sz="1600" dirty="0">
              <a:latin typeface="Palatino Linotype" panose="02040502050505030304" pitchFamily="18" charset="0"/>
            </a:endParaRP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0335940F-6153-A99C-01F7-5590798A172D}"/>
              </a:ext>
            </a:extLst>
          </p:cNvPr>
          <p:cNvSpPr txBox="1"/>
          <p:nvPr/>
        </p:nvSpPr>
        <p:spPr>
          <a:xfrm>
            <a:off x="8111070" y="2687461"/>
            <a:ext cx="30197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>
                <a:latin typeface="Palatino Linotype" panose="02040502050505030304" pitchFamily="18" charset="0"/>
              </a:rPr>
              <a:t>Password</a:t>
            </a:r>
            <a:endParaRPr lang="de-CH" sz="1600" dirty="0">
              <a:latin typeface="Palatino Linotype" panose="02040502050505030304" pitchFamily="18" charset="0"/>
            </a:endParaRP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B19777C0-DD58-34BC-E334-F812D9CF4950}"/>
              </a:ext>
            </a:extLst>
          </p:cNvPr>
          <p:cNvSpPr txBox="1"/>
          <p:nvPr/>
        </p:nvSpPr>
        <p:spPr>
          <a:xfrm>
            <a:off x="8167510" y="2127633"/>
            <a:ext cx="3019776" cy="33855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endParaRPr lang="de-CH" sz="1600" dirty="0">
              <a:latin typeface="Palatino Linotype" panose="02040502050505030304" pitchFamily="18" charset="0"/>
            </a:endParaRP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C4E7D839-C95F-1880-46E5-83886408052B}"/>
              </a:ext>
            </a:extLst>
          </p:cNvPr>
          <p:cNvSpPr txBox="1"/>
          <p:nvPr/>
        </p:nvSpPr>
        <p:spPr>
          <a:xfrm>
            <a:off x="8167510" y="3059351"/>
            <a:ext cx="3019776" cy="33855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endParaRPr lang="de-CH" sz="1600" dirty="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32843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>
            <a:extLst>
              <a:ext uri="{FF2B5EF4-FFF2-40B4-BE49-F238E27FC236}">
                <a16:creationId xmlns:a16="http://schemas.microsoft.com/office/drawing/2014/main" id="{53A7299C-1BBF-0877-1B8B-965897AD310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0000"/>
          </a:blip>
          <a:srcRect l="12565" r="21537"/>
          <a:stretch/>
        </p:blipFill>
        <p:spPr>
          <a:xfrm>
            <a:off x="0" y="0"/>
            <a:ext cx="6778978" cy="6858000"/>
          </a:xfrm>
          <a:prstGeom prst="rect">
            <a:avLst/>
          </a:prstGeom>
        </p:spPr>
      </p:pic>
      <p:sp>
        <p:nvSpPr>
          <p:cNvPr id="19" name="ZoneTexte 18">
            <a:extLst>
              <a:ext uri="{FF2B5EF4-FFF2-40B4-BE49-F238E27FC236}">
                <a16:creationId xmlns:a16="http://schemas.microsoft.com/office/drawing/2014/main" id="{55BCE64B-CF33-0BB6-CB07-8E18DFAB75D9}"/>
              </a:ext>
            </a:extLst>
          </p:cNvPr>
          <p:cNvSpPr txBox="1"/>
          <p:nvPr/>
        </p:nvSpPr>
        <p:spPr>
          <a:xfrm>
            <a:off x="8105428" y="3096237"/>
            <a:ext cx="30197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>
                <a:latin typeface="Palatino Linotype" panose="02040502050505030304" pitchFamily="18" charset="0"/>
              </a:rPr>
              <a:t>Username</a:t>
            </a:r>
            <a:endParaRPr lang="de-CH" sz="1600" dirty="0">
              <a:latin typeface="Palatino Linotype" panose="02040502050505030304" pitchFamily="18" charset="0"/>
            </a:endParaRP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2A6E8AA0-49EC-7E0E-7630-801923B10B80}"/>
              </a:ext>
            </a:extLst>
          </p:cNvPr>
          <p:cNvSpPr txBox="1"/>
          <p:nvPr/>
        </p:nvSpPr>
        <p:spPr>
          <a:xfrm>
            <a:off x="8111072" y="4027955"/>
            <a:ext cx="30197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>
                <a:latin typeface="Palatino Linotype" panose="02040502050505030304" pitchFamily="18" charset="0"/>
              </a:rPr>
              <a:t>Password</a:t>
            </a:r>
            <a:endParaRPr lang="de-CH" sz="1600" dirty="0">
              <a:latin typeface="Palatino Linotype" panose="02040502050505030304" pitchFamily="18" charset="0"/>
            </a:endParaRPr>
          </a:p>
        </p:txBody>
      </p:sp>
      <p:sp>
        <p:nvSpPr>
          <p:cNvPr id="24" name="Rectangle : coins arrondis 23">
            <a:extLst>
              <a:ext uri="{FF2B5EF4-FFF2-40B4-BE49-F238E27FC236}">
                <a16:creationId xmlns:a16="http://schemas.microsoft.com/office/drawing/2014/main" id="{97FF3BC9-D954-C5A4-5BC0-EA4AB6F44C23}"/>
              </a:ext>
            </a:extLst>
          </p:cNvPr>
          <p:cNvSpPr/>
          <p:nvPr/>
        </p:nvSpPr>
        <p:spPr>
          <a:xfrm>
            <a:off x="8661400" y="6084712"/>
            <a:ext cx="2201333" cy="445911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latin typeface="Palatino Linotype" panose="02040502050505030304" pitchFamily="18" charset="0"/>
              </a:rPr>
              <a:t>Register</a:t>
            </a:r>
            <a:endParaRPr lang="de-CH" dirty="0">
              <a:latin typeface="Palatino Linotype" panose="02040502050505030304" pitchFamily="18" charset="0"/>
            </a:endParaRP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53EB4DF5-762F-DE9F-F200-E8C3989CD388}"/>
              </a:ext>
            </a:extLst>
          </p:cNvPr>
          <p:cNvSpPr txBox="1"/>
          <p:nvPr/>
        </p:nvSpPr>
        <p:spPr>
          <a:xfrm>
            <a:off x="9121420" y="519776"/>
            <a:ext cx="11119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>
                <a:latin typeface="Palatino Linotype" panose="02040502050505030304" pitchFamily="18" charset="0"/>
              </a:rPr>
              <a:t>Sign up</a:t>
            </a:r>
            <a:endParaRPr lang="de-CH" sz="2000" b="1" dirty="0">
              <a:latin typeface="Palatino Linotype" panose="02040502050505030304" pitchFamily="18" charset="0"/>
            </a:endParaRP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0335940F-6153-A99C-01F7-5590798A172D}"/>
              </a:ext>
            </a:extLst>
          </p:cNvPr>
          <p:cNvSpPr txBox="1"/>
          <p:nvPr/>
        </p:nvSpPr>
        <p:spPr>
          <a:xfrm>
            <a:off x="8111070" y="3686526"/>
            <a:ext cx="30197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>
                <a:latin typeface="Palatino Linotype" panose="02040502050505030304" pitchFamily="18" charset="0"/>
              </a:rPr>
              <a:t>Password</a:t>
            </a:r>
            <a:endParaRPr lang="de-CH" sz="1600" dirty="0">
              <a:latin typeface="Palatino Linotype" panose="02040502050505030304" pitchFamily="18" charset="0"/>
            </a:endParaRP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B19777C0-DD58-34BC-E334-F812D9CF4950}"/>
              </a:ext>
            </a:extLst>
          </p:cNvPr>
          <p:cNvSpPr txBox="1"/>
          <p:nvPr/>
        </p:nvSpPr>
        <p:spPr>
          <a:xfrm>
            <a:off x="8190093" y="3126698"/>
            <a:ext cx="3019776" cy="33855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endParaRPr lang="de-CH" sz="1600" dirty="0">
              <a:latin typeface="Palatino Linotype" panose="02040502050505030304" pitchFamily="18" charset="0"/>
            </a:endParaRP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C4E7D839-C95F-1880-46E5-83886408052B}"/>
              </a:ext>
            </a:extLst>
          </p:cNvPr>
          <p:cNvSpPr txBox="1"/>
          <p:nvPr/>
        </p:nvSpPr>
        <p:spPr>
          <a:xfrm>
            <a:off x="8167510" y="4058416"/>
            <a:ext cx="3019776" cy="33855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endParaRPr lang="de-CH" sz="1600" dirty="0">
              <a:latin typeface="Palatino Linotype" panose="02040502050505030304" pitchFamily="18" charset="0"/>
            </a:endParaRP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994F9847-0363-842B-4F56-C0894ED974CD}"/>
              </a:ext>
            </a:extLst>
          </p:cNvPr>
          <p:cNvSpPr txBox="1"/>
          <p:nvPr/>
        </p:nvSpPr>
        <p:spPr>
          <a:xfrm>
            <a:off x="8105426" y="2754808"/>
            <a:ext cx="30197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>
                <a:latin typeface="Palatino Linotype" panose="02040502050505030304" pitchFamily="18" charset="0"/>
              </a:rPr>
              <a:t>E-mail </a:t>
            </a:r>
            <a:endParaRPr lang="de-CH" sz="1600" dirty="0">
              <a:latin typeface="Palatino Linotype" panose="02040502050505030304" pitchFamily="18" charset="0"/>
            </a:endParaRP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17B8EF23-D758-B075-8949-5BB6B6933F92}"/>
              </a:ext>
            </a:extLst>
          </p:cNvPr>
          <p:cNvSpPr txBox="1"/>
          <p:nvPr/>
        </p:nvSpPr>
        <p:spPr>
          <a:xfrm>
            <a:off x="8139290" y="4651580"/>
            <a:ext cx="30197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>
                <a:latin typeface="Palatino Linotype" panose="02040502050505030304" pitchFamily="18" charset="0"/>
              </a:rPr>
              <a:t>N° exploitant</a:t>
            </a:r>
            <a:endParaRPr lang="de-CH" sz="1600" dirty="0">
              <a:latin typeface="Palatino Linotype" panose="02040502050505030304" pitchFamily="18" charset="0"/>
            </a:endParaRP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EDEFF661-5583-344A-E114-87EC4C2A9415}"/>
              </a:ext>
            </a:extLst>
          </p:cNvPr>
          <p:cNvSpPr txBox="1"/>
          <p:nvPr/>
        </p:nvSpPr>
        <p:spPr>
          <a:xfrm>
            <a:off x="8190093" y="4990134"/>
            <a:ext cx="3019776" cy="33855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1600" i="1" dirty="0">
                <a:solidFill>
                  <a:schemeClr val="bg1">
                    <a:lumMod val="75000"/>
                  </a:schemeClr>
                </a:solidFill>
                <a:latin typeface="Palatino Linotype" panose="02040502050505030304" pitchFamily="18" charset="0"/>
              </a:rPr>
              <a:t>si déjà exploitant</a:t>
            </a:r>
            <a:endParaRPr lang="de-CH" sz="1600" i="1" dirty="0">
              <a:solidFill>
                <a:schemeClr val="bg1">
                  <a:lumMod val="75000"/>
                </a:schemeClr>
              </a:solidFill>
              <a:latin typeface="Palatino Linotype" panose="02040502050505030304" pitchFamily="18" charset="0"/>
            </a:endParaRP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549668C7-7CDB-5B84-8FFD-9F2AFE9F728D}"/>
              </a:ext>
            </a:extLst>
          </p:cNvPr>
          <p:cNvSpPr txBox="1"/>
          <p:nvPr/>
        </p:nvSpPr>
        <p:spPr>
          <a:xfrm>
            <a:off x="8139290" y="1012532"/>
            <a:ext cx="30197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err="1">
                <a:latin typeface="Palatino Linotype" panose="02040502050505030304" pitchFamily="18" charset="0"/>
              </a:rPr>
              <a:t>Firstname</a:t>
            </a:r>
            <a:endParaRPr lang="de-CH" sz="1600" dirty="0">
              <a:latin typeface="Palatino Linotype" panose="02040502050505030304" pitchFamily="18" charset="0"/>
            </a:endParaRP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8F20B92E-8116-85BC-91ED-6ED2523202EE}"/>
              </a:ext>
            </a:extLst>
          </p:cNvPr>
          <p:cNvSpPr txBox="1"/>
          <p:nvPr/>
        </p:nvSpPr>
        <p:spPr>
          <a:xfrm>
            <a:off x="8190093" y="1394307"/>
            <a:ext cx="3019776" cy="33855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endParaRPr lang="de-CH" sz="1600" dirty="0">
              <a:latin typeface="Palatino Linotype" panose="02040502050505030304" pitchFamily="18" charset="0"/>
            </a:endParaRP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A130D520-EF1F-953D-3DAA-05FAC15075EB}"/>
              </a:ext>
            </a:extLst>
          </p:cNvPr>
          <p:cNvSpPr txBox="1"/>
          <p:nvPr/>
        </p:nvSpPr>
        <p:spPr>
          <a:xfrm>
            <a:off x="8105426" y="1910879"/>
            <a:ext cx="30197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err="1">
                <a:latin typeface="Palatino Linotype" panose="02040502050505030304" pitchFamily="18" charset="0"/>
              </a:rPr>
              <a:t>Lastname</a:t>
            </a:r>
            <a:endParaRPr lang="de-CH" sz="1600" dirty="0">
              <a:latin typeface="Palatino Linotype" panose="02040502050505030304" pitchFamily="18" charset="0"/>
            </a:endParaRP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BB9EFBC0-7DB8-20D3-F8CF-806C6EA63C3F}"/>
              </a:ext>
            </a:extLst>
          </p:cNvPr>
          <p:cNvSpPr txBox="1"/>
          <p:nvPr/>
        </p:nvSpPr>
        <p:spPr>
          <a:xfrm>
            <a:off x="8190093" y="2291824"/>
            <a:ext cx="3019776" cy="33855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endParaRPr lang="de-CH" sz="1600" dirty="0">
              <a:latin typeface="Palatino Linotype" panose="02040502050505030304" pitchFamily="18" charset="0"/>
            </a:endParaRP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85BECF80-7550-A767-940F-11560EEDF476}"/>
              </a:ext>
            </a:extLst>
          </p:cNvPr>
          <p:cNvSpPr txBox="1"/>
          <p:nvPr/>
        </p:nvSpPr>
        <p:spPr>
          <a:xfrm>
            <a:off x="8469487" y="5429937"/>
            <a:ext cx="293511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1400" u="sng" dirty="0">
                <a:latin typeface="Palatino Linotype" panose="02040502050505030304" pitchFamily="18" charset="0"/>
              </a:rPr>
              <a:t>Comment devenir exploitant ?</a:t>
            </a:r>
            <a:endParaRPr lang="de-CH" sz="1400" u="sng" dirty="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8464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DA63093-C42C-091F-1140-BF44D4F82901}"/>
              </a:ext>
            </a:extLst>
          </p:cNvPr>
          <p:cNvSpPr/>
          <p:nvPr/>
        </p:nvSpPr>
        <p:spPr>
          <a:xfrm>
            <a:off x="3674533" y="929884"/>
            <a:ext cx="1202267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493EBC54-11D5-1A1E-45DA-1CF9E82BEF7A}"/>
              </a:ext>
            </a:extLst>
          </p:cNvPr>
          <p:cNvSpPr txBox="1"/>
          <p:nvPr/>
        </p:nvSpPr>
        <p:spPr>
          <a:xfrm>
            <a:off x="4563692" y="109495"/>
            <a:ext cx="3240848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de-CH" sz="3600" b="1" dirty="0">
                <a:latin typeface="Palatino Linotype" panose="02040502050505030304" pitchFamily="18" charset="0"/>
              </a:rPr>
              <a:t>Swiss</a:t>
            </a:r>
            <a:r>
              <a:rPr lang="de-CH" sz="3200" b="1" dirty="0">
                <a:latin typeface="Palatino Linotype" panose="02040502050505030304" pitchFamily="18" charset="0"/>
              </a:rPr>
              <a:t> Vineyard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B2263B6F-70D7-A8A2-EF68-8FDFCE284021}"/>
              </a:ext>
            </a:extLst>
          </p:cNvPr>
          <p:cNvSpPr txBox="1"/>
          <p:nvPr/>
        </p:nvSpPr>
        <p:spPr>
          <a:xfrm>
            <a:off x="2356541" y="929884"/>
            <a:ext cx="8006659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dirty="0">
                <a:latin typeface="Palatino Linotype" panose="02040502050505030304" pitchFamily="18" charset="0"/>
              </a:rPr>
              <a:t>Accueil          Exploitant          Propriétaire          A propos          Contact        </a:t>
            </a:r>
            <a:endParaRPr lang="de-CH" dirty="0">
              <a:latin typeface="Palatino Linotype" panose="02040502050505030304" pitchFamily="18" charset="0"/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A722E4D4-83B7-E11A-98A9-C8EDEA2354FB}"/>
              </a:ext>
            </a:extLst>
          </p:cNvPr>
          <p:cNvSpPr txBox="1"/>
          <p:nvPr/>
        </p:nvSpPr>
        <p:spPr>
          <a:xfrm>
            <a:off x="10901296" y="986901"/>
            <a:ext cx="1290704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1200" dirty="0">
                <a:latin typeface="Palatino Linotype" panose="02040502050505030304" pitchFamily="18" charset="0"/>
              </a:rPr>
              <a:t>mon compte</a:t>
            </a:r>
            <a:endParaRPr lang="de-CH" sz="1200" dirty="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45631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4A5381C-EFC3-9FC7-EAEC-556323932FE2}"/>
              </a:ext>
            </a:extLst>
          </p:cNvPr>
          <p:cNvSpPr/>
          <p:nvPr/>
        </p:nvSpPr>
        <p:spPr>
          <a:xfrm>
            <a:off x="5379156" y="949545"/>
            <a:ext cx="1354666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493EBC54-11D5-1A1E-45DA-1CF9E82BEF7A}"/>
              </a:ext>
            </a:extLst>
          </p:cNvPr>
          <p:cNvSpPr txBox="1"/>
          <p:nvPr/>
        </p:nvSpPr>
        <p:spPr>
          <a:xfrm>
            <a:off x="4563692" y="109495"/>
            <a:ext cx="3240848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de-CH" sz="3600" b="1" dirty="0">
                <a:latin typeface="Palatino Linotype" panose="02040502050505030304" pitchFamily="18" charset="0"/>
              </a:rPr>
              <a:t>Swiss</a:t>
            </a:r>
            <a:r>
              <a:rPr lang="de-CH" sz="3200" b="1" dirty="0">
                <a:latin typeface="Palatino Linotype" panose="02040502050505030304" pitchFamily="18" charset="0"/>
              </a:rPr>
              <a:t> Vineyard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B2263B6F-70D7-A8A2-EF68-8FDFCE284021}"/>
              </a:ext>
            </a:extLst>
          </p:cNvPr>
          <p:cNvSpPr txBox="1"/>
          <p:nvPr/>
        </p:nvSpPr>
        <p:spPr>
          <a:xfrm>
            <a:off x="2396052" y="940734"/>
            <a:ext cx="8006659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dirty="0">
                <a:latin typeface="Palatino Linotype" panose="02040502050505030304" pitchFamily="18" charset="0"/>
              </a:rPr>
              <a:t>Accueil          Exploitant          Propriétaire          A propos          Contact        </a:t>
            </a:r>
            <a:endParaRPr lang="de-CH" dirty="0">
              <a:latin typeface="Palatino Linotype" panose="02040502050505030304" pitchFamily="18" charset="0"/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A722E4D4-83B7-E11A-98A9-C8EDEA2354FB}"/>
              </a:ext>
            </a:extLst>
          </p:cNvPr>
          <p:cNvSpPr txBox="1"/>
          <p:nvPr/>
        </p:nvSpPr>
        <p:spPr>
          <a:xfrm>
            <a:off x="10901296" y="986901"/>
            <a:ext cx="1290704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1200" dirty="0">
                <a:latin typeface="Palatino Linotype" panose="02040502050505030304" pitchFamily="18" charset="0"/>
              </a:rPr>
              <a:t>mon compte</a:t>
            </a:r>
            <a:endParaRPr lang="de-CH" sz="1200" dirty="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96907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65BD9AC-DFA4-FB9E-8809-7870328FE2FC}"/>
              </a:ext>
            </a:extLst>
          </p:cNvPr>
          <p:cNvSpPr/>
          <p:nvPr/>
        </p:nvSpPr>
        <p:spPr>
          <a:xfrm>
            <a:off x="7044267" y="930590"/>
            <a:ext cx="1354666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493EBC54-11D5-1A1E-45DA-1CF9E82BEF7A}"/>
              </a:ext>
            </a:extLst>
          </p:cNvPr>
          <p:cNvSpPr txBox="1"/>
          <p:nvPr/>
        </p:nvSpPr>
        <p:spPr>
          <a:xfrm>
            <a:off x="4563692" y="109495"/>
            <a:ext cx="3240848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de-CH" sz="3600" b="1" dirty="0">
                <a:latin typeface="Palatino Linotype" panose="02040502050505030304" pitchFamily="18" charset="0"/>
              </a:rPr>
              <a:t>Swiss</a:t>
            </a:r>
            <a:r>
              <a:rPr lang="de-CH" sz="3200" b="1" dirty="0">
                <a:latin typeface="Palatino Linotype" panose="02040502050505030304" pitchFamily="18" charset="0"/>
              </a:rPr>
              <a:t> Vineyard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A722E4D4-83B7-E11A-98A9-C8EDEA2354FB}"/>
              </a:ext>
            </a:extLst>
          </p:cNvPr>
          <p:cNvSpPr txBox="1"/>
          <p:nvPr/>
        </p:nvSpPr>
        <p:spPr>
          <a:xfrm>
            <a:off x="10901296" y="986901"/>
            <a:ext cx="1290704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1200" dirty="0">
                <a:latin typeface="Palatino Linotype" panose="02040502050505030304" pitchFamily="18" charset="0"/>
              </a:rPr>
              <a:t>mon compte</a:t>
            </a:r>
            <a:endParaRPr lang="de-CH" sz="1200" dirty="0">
              <a:latin typeface="Palatino Linotype" panose="02040502050505030304" pitchFamily="18" charset="0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B2263B6F-70D7-A8A2-EF68-8FDFCE284021}"/>
              </a:ext>
            </a:extLst>
          </p:cNvPr>
          <p:cNvSpPr txBox="1"/>
          <p:nvPr/>
        </p:nvSpPr>
        <p:spPr>
          <a:xfrm>
            <a:off x="2396051" y="940734"/>
            <a:ext cx="8006659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dirty="0">
                <a:latin typeface="Palatino Linotype" panose="02040502050505030304" pitchFamily="18" charset="0"/>
              </a:rPr>
              <a:t>Accueil          Exploitant          Propriétaire          A propos          Contact        </a:t>
            </a:r>
            <a:endParaRPr lang="de-CH" dirty="0">
              <a:latin typeface="Palatino Linotype" panose="02040502050505030304" pitchFamily="18" charset="0"/>
            </a:endParaRP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ABBAB0A3-C650-4D69-1121-2A898D216F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7322" y="2139244"/>
            <a:ext cx="5343190" cy="3567289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F2B4A5B4-0AE8-A5B8-408C-ADB44C7B523B}"/>
              </a:ext>
            </a:extLst>
          </p:cNvPr>
          <p:cNvSpPr txBox="1"/>
          <p:nvPr/>
        </p:nvSpPr>
        <p:spPr>
          <a:xfrm>
            <a:off x="7682088" y="2567212"/>
            <a:ext cx="359551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CH" b="0" i="0" dirty="0" err="1">
                <a:solidFill>
                  <a:srgbClr val="212529"/>
                </a:solidFill>
                <a:effectLst/>
                <a:latin typeface="system-ui"/>
              </a:rPr>
              <a:t>Lorem</a:t>
            </a:r>
            <a:r>
              <a:rPr lang="de-CH" b="0" i="0" dirty="0">
                <a:solidFill>
                  <a:srgbClr val="212529"/>
                </a:solidFill>
                <a:effectLst/>
                <a:latin typeface="system-ui"/>
              </a:rPr>
              <a:t> </a:t>
            </a:r>
            <a:r>
              <a:rPr lang="de-CH" b="0" i="0" dirty="0" err="1">
                <a:solidFill>
                  <a:srgbClr val="212529"/>
                </a:solidFill>
                <a:effectLst/>
                <a:latin typeface="system-ui"/>
              </a:rPr>
              <a:t>ipsum</a:t>
            </a:r>
            <a:r>
              <a:rPr lang="de-CH" b="0" i="0" dirty="0">
                <a:solidFill>
                  <a:srgbClr val="212529"/>
                </a:solidFill>
                <a:effectLst/>
                <a:latin typeface="system-ui"/>
              </a:rPr>
              <a:t> </a:t>
            </a:r>
            <a:r>
              <a:rPr lang="de-CH" b="0" i="0" dirty="0" err="1">
                <a:solidFill>
                  <a:srgbClr val="212529"/>
                </a:solidFill>
                <a:effectLst/>
                <a:latin typeface="system-ui"/>
              </a:rPr>
              <a:t>dolor</a:t>
            </a:r>
            <a:r>
              <a:rPr lang="de-CH" b="0" i="0" dirty="0">
                <a:solidFill>
                  <a:srgbClr val="212529"/>
                </a:solidFill>
                <a:effectLst/>
                <a:latin typeface="system-ui"/>
              </a:rPr>
              <a:t> </a:t>
            </a:r>
            <a:r>
              <a:rPr lang="de-CH" b="0" i="0" dirty="0" err="1">
                <a:solidFill>
                  <a:srgbClr val="212529"/>
                </a:solidFill>
                <a:effectLst/>
                <a:latin typeface="system-ui"/>
              </a:rPr>
              <a:t>sit</a:t>
            </a:r>
            <a:r>
              <a:rPr lang="de-CH" b="0" i="0" dirty="0">
                <a:solidFill>
                  <a:srgbClr val="212529"/>
                </a:solidFill>
                <a:effectLst/>
                <a:latin typeface="system-ui"/>
              </a:rPr>
              <a:t> </a:t>
            </a:r>
            <a:r>
              <a:rPr lang="de-CH" b="0" i="0" dirty="0" err="1">
                <a:solidFill>
                  <a:srgbClr val="212529"/>
                </a:solidFill>
                <a:effectLst/>
                <a:latin typeface="system-ui"/>
              </a:rPr>
              <a:t>amet</a:t>
            </a:r>
            <a:r>
              <a:rPr lang="de-CH" b="0" i="0" dirty="0">
                <a:solidFill>
                  <a:srgbClr val="212529"/>
                </a:solidFill>
                <a:effectLst/>
                <a:latin typeface="system-ui"/>
              </a:rPr>
              <a:t>. </a:t>
            </a:r>
            <a:r>
              <a:rPr lang="de-CH" b="0" i="0" dirty="0" err="1">
                <a:solidFill>
                  <a:srgbClr val="212529"/>
                </a:solidFill>
                <a:effectLst/>
                <a:latin typeface="system-ui"/>
              </a:rPr>
              <a:t>Ut</a:t>
            </a:r>
            <a:r>
              <a:rPr lang="de-CH" b="0" i="0" dirty="0">
                <a:solidFill>
                  <a:srgbClr val="212529"/>
                </a:solidFill>
                <a:effectLst/>
                <a:latin typeface="system-ui"/>
              </a:rPr>
              <a:t> </a:t>
            </a:r>
            <a:r>
              <a:rPr lang="de-CH" b="0" i="0" dirty="0" err="1">
                <a:solidFill>
                  <a:srgbClr val="212529"/>
                </a:solidFill>
                <a:effectLst/>
                <a:latin typeface="system-ui"/>
              </a:rPr>
              <a:t>praesentium</a:t>
            </a:r>
            <a:r>
              <a:rPr lang="de-CH" b="0" i="0" dirty="0">
                <a:solidFill>
                  <a:srgbClr val="212529"/>
                </a:solidFill>
                <a:effectLst/>
                <a:latin typeface="system-ui"/>
              </a:rPr>
              <a:t> </a:t>
            </a:r>
            <a:r>
              <a:rPr lang="de-CH" b="0" i="0" dirty="0" err="1">
                <a:solidFill>
                  <a:srgbClr val="212529"/>
                </a:solidFill>
                <a:effectLst/>
                <a:latin typeface="system-ui"/>
              </a:rPr>
              <a:t>repellendus</a:t>
            </a:r>
            <a:r>
              <a:rPr lang="de-CH" b="0" i="0" dirty="0">
                <a:solidFill>
                  <a:srgbClr val="212529"/>
                </a:solidFill>
                <a:effectLst/>
                <a:latin typeface="system-ui"/>
              </a:rPr>
              <a:t> quo </a:t>
            </a:r>
            <a:r>
              <a:rPr lang="de-CH" b="0" i="0" dirty="0" err="1">
                <a:solidFill>
                  <a:srgbClr val="212529"/>
                </a:solidFill>
                <a:effectLst/>
                <a:latin typeface="system-ui"/>
              </a:rPr>
              <a:t>internos</a:t>
            </a:r>
            <a:r>
              <a:rPr lang="de-CH" b="0" i="0" dirty="0">
                <a:solidFill>
                  <a:srgbClr val="212529"/>
                </a:solidFill>
                <a:effectLst/>
                <a:latin typeface="system-ui"/>
              </a:rPr>
              <a:t> </a:t>
            </a:r>
            <a:r>
              <a:rPr lang="de-CH" b="0" i="0" dirty="0" err="1">
                <a:solidFill>
                  <a:srgbClr val="212529"/>
                </a:solidFill>
                <a:effectLst/>
                <a:latin typeface="system-ui"/>
              </a:rPr>
              <a:t>placeat</a:t>
            </a:r>
            <a:r>
              <a:rPr lang="de-CH" b="0" i="0" dirty="0">
                <a:solidFill>
                  <a:srgbClr val="212529"/>
                </a:solidFill>
                <a:effectLst/>
                <a:latin typeface="system-ui"/>
              </a:rPr>
              <a:t> </a:t>
            </a:r>
            <a:r>
              <a:rPr lang="de-CH" b="0" i="0" dirty="0" err="1">
                <a:solidFill>
                  <a:srgbClr val="212529"/>
                </a:solidFill>
                <a:effectLst/>
                <a:latin typeface="system-ui"/>
              </a:rPr>
              <a:t>est</a:t>
            </a:r>
            <a:r>
              <a:rPr lang="de-CH" b="0" i="0" dirty="0">
                <a:solidFill>
                  <a:srgbClr val="212529"/>
                </a:solidFill>
                <a:effectLst/>
                <a:latin typeface="system-ui"/>
              </a:rPr>
              <a:t> </a:t>
            </a:r>
            <a:r>
              <a:rPr lang="de-CH" b="0" i="0" dirty="0" err="1">
                <a:solidFill>
                  <a:srgbClr val="212529"/>
                </a:solidFill>
                <a:effectLst/>
                <a:latin typeface="system-ui"/>
              </a:rPr>
              <a:t>saepe</a:t>
            </a:r>
            <a:r>
              <a:rPr lang="de-CH" b="0" i="0" dirty="0">
                <a:solidFill>
                  <a:srgbClr val="212529"/>
                </a:solidFill>
                <a:effectLst/>
                <a:latin typeface="system-ui"/>
              </a:rPr>
              <a:t> </a:t>
            </a:r>
            <a:r>
              <a:rPr lang="de-CH" b="0" i="0" dirty="0" err="1">
                <a:solidFill>
                  <a:srgbClr val="212529"/>
                </a:solidFill>
                <a:effectLst/>
                <a:latin typeface="system-ui"/>
              </a:rPr>
              <a:t>rerum</a:t>
            </a:r>
            <a:r>
              <a:rPr lang="de-CH" b="0" i="0" dirty="0">
                <a:solidFill>
                  <a:srgbClr val="212529"/>
                </a:solidFill>
                <a:effectLst/>
                <a:latin typeface="system-ui"/>
              </a:rPr>
              <a:t> </a:t>
            </a:r>
            <a:r>
              <a:rPr lang="de-CH" b="0" i="0" dirty="0" err="1">
                <a:solidFill>
                  <a:srgbClr val="212529"/>
                </a:solidFill>
                <a:effectLst/>
                <a:latin typeface="system-ui"/>
              </a:rPr>
              <a:t>qui</a:t>
            </a:r>
            <a:r>
              <a:rPr lang="de-CH" b="0" i="0" dirty="0">
                <a:solidFill>
                  <a:srgbClr val="212529"/>
                </a:solidFill>
                <a:effectLst/>
                <a:latin typeface="system-ui"/>
              </a:rPr>
              <a:t> </a:t>
            </a:r>
            <a:r>
              <a:rPr lang="de-CH" b="0" i="0" dirty="0" err="1">
                <a:solidFill>
                  <a:srgbClr val="212529"/>
                </a:solidFill>
                <a:effectLst/>
                <a:latin typeface="system-ui"/>
              </a:rPr>
              <a:t>nemo</a:t>
            </a:r>
            <a:r>
              <a:rPr lang="de-CH" b="0" i="0" dirty="0">
                <a:solidFill>
                  <a:srgbClr val="212529"/>
                </a:solidFill>
                <a:effectLst/>
                <a:latin typeface="system-ui"/>
              </a:rPr>
              <a:t> </a:t>
            </a:r>
            <a:r>
              <a:rPr lang="de-CH" b="0" i="0" dirty="0" err="1">
                <a:solidFill>
                  <a:srgbClr val="212529"/>
                </a:solidFill>
                <a:effectLst/>
                <a:latin typeface="system-ui"/>
              </a:rPr>
              <a:t>reiciendis</a:t>
            </a:r>
            <a:r>
              <a:rPr lang="de-CH" b="0" i="0" dirty="0">
                <a:solidFill>
                  <a:srgbClr val="212529"/>
                </a:solidFill>
                <a:effectLst/>
                <a:latin typeface="system-ui"/>
              </a:rPr>
              <a:t>. Ad </a:t>
            </a:r>
            <a:r>
              <a:rPr lang="de-CH" b="0" i="0" dirty="0" err="1">
                <a:solidFill>
                  <a:srgbClr val="212529"/>
                </a:solidFill>
                <a:effectLst/>
                <a:latin typeface="system-ui"/>
              </a:rPr>
              <a:t>fuga</a:t>
            </a:r>
            <a:r>
              <a:rPr lang="de-CH" b="0" i="0" dirty="0">
                <a:solidFill>
                  <a:srgbClr val="212529"/>
                </a:solidFill>
                <a:effectLst/>
                <a:latin typeface="system-ui"/>
              </a:rPr>
              <a:t> </a:t>
            </a:r>
            <a:r>
              <a:rPr lang="de-CH" b="0" i="0" dirty="0" err="1">
                <a:solidFill>
                  <a:srgbClr val="212529"/>
                </a:solidFill>
                <a:effectLst/>
                <a:latin typeface="system-ui"/>
              </a:rPr>
              <a:t>quis</a:t>
            </a:r>
            <a:r>
              <a:rPr lang="de-CH" b="0" i="0" dirty="0">
                <a:solidFill>
                  <a:srgbClr val="212529"/>
                </a:solidFill>
                <a:effectLst/>
                <a:latin typeface="system-ui"/>
              </a:rPr>
              <a:t> At </a:t>
            </a:r>
            <a:r>
              <a:rPr lang="de-CH" b="0" i="0" dirty="0" err="1">
                <a:solidFill>
                  <a:srgbClr val="212529"/>
                </a:solidFill>
                <a:effectLst/>
                <a:latin typeface="system-ui"/>
              </a:rPr>
              <a:t>ullam</a:t>
            </a:r>
            <a:r>
              <a:rPr lang="de-CH" b="0" i="0" dirty="0">
                <a:solidFill>
                  <a:srgbClr val="212529"/>
                </a:solidFill>
                <a:effectLst/>
                <a:latin typeface="system-ui"/>
              </a:rPr>
              <a:t> </a:t>
            </a:r>
            <a:r>
              <a:rPr lang="de-CH" b="0" i="0" dirty="0" err="1">
                <a:solidFill>
                  <a:srgbClr val="212529"/>
                </a:solidFill>
                <a:effectLst/>
                <a:latin typeface="system-ui"/>
              </a:rPr>
              <a:t>sint</a:t>
            </a:r>
            <a:r>
              <a:rPr lang="de-CH" b="0" i="0" dirty="0">
                <a:solidFill>
                  <a:srgbClr val="212529"/>
                </a:solidFill>
                <a:effectLst/>
                <a:latin typeface="system-ui"/>
              </a:rPr>
              <a:t> </a:t>
            </a:r>
            <a:r>
              <a:rPr lang="de-CH" b="0" i="0" dirty="0" err="1">
                <a:solidFill>
                  <a:srgbClr val="212529"/>
                </a:solidFill>
                <a:effectLst/>
                <a:latin typeface="system-ui"/>
              </a:rPr>
              <a:t>ea</a:t>
            </a:r>
            <a:r>
              <a:rPr lang="de-CH" b="0" i="0" dirty="0">
                <a:solidFill>
                  <a:srgbClr val="212529"/>
                </a:solidFill>
                <a:effectLst/>
                <a:latin typeface="system-ui"/>
              </a:rPr>
              <a:t> </a:t>
            </a:r>
            <a:r>
              <a:rPr lang="de-CH" b="0" i="0" dirty="0" err="1">
                <a:solidFill>
                  <a:srgbClr val="212529"/>
                </a:solidFill>
                <a:effectLst/>
                <a:latin typeface="system-ui"/>
              </a:rPr>
              <a:t>maxime</a:t>
            </a:r>
            <a:r>
              <a:rPr lang="de-CH" b="0" i="0" dirty="0">
                <a:solidFill>
                  <a:srgbClr val="212529"/>
                </a:solidFill>
                <a:effectLst/>
                <a:latin typeface="system-ui"/>
              </a:rPr>
              <a:t> </a:t>
            </a:r>
            <a:r>
              <a:rPr lang="de-CH" b="0" i="0" dirty="0" err="1">
                <a:solidFill>
                  <a:srgbClr val="212529"/>
                </a:solidFill>
                <a:effectLst/>
                <a:latin typeface="system-ui"/>
              </a:rPr>
              <a:t>asperiores</a:t>
            </a:r>
            <a:r>
              <a:rPr lang="de-CH" b="0" i="0" dirty="0">
                <a:solidFill>
                  <a:srgbClr val="212529"/>
                </a:solidFill>
                <a:effectLst/>
                <a:latin typeface="system-ui"/>
              </a:rPr>
              <a:t> </a:t>
            </a:r>
            <a:r>
              <a:rPr lang="de-CH" b="0" i="0" dirty="0" err="1">
                <a:solidFill>
                  <a:srgbClr val="212529"/>
                </a:solidFill>
                <a:effectLst/>
                <a:latin typeface="system-ui"/>
              </a:rPr>
              <a:t>aut</a:t>
            </a:r>
            <a:r>
              <a:rPr lang="de-CH" b="0" i="0" dirty="0">
                <a:solidFill>
                  <a:srgbClr val="212529"/>
                </a:solidFill>
                <a:effectLst/>
                <a:latin typeface="system-ui"/>
              </a:rPr>
              <a:t> </a:t>
            </a:r>
            <a:r>
              <a:rPr lang="de-CH" b="0" i="0" dirty="0" err="1">
                <a:solidFill>
                  <a:srgbClr val="212529"/>
                </a:solidFill>
                <a:effectLst/>
                <a:latin typeface="system-ui"/>
              </a:rPr>
              <a:t>consequatur</a:t>
            </a:r>
            <a:r>
              <a:rPr lang="de-CH" b="0" i="0" dirty="0">
                <a:solidFill>
                  <a:srgbClr val="212529"/>
                </a:solidFill>
                <a:effectLst/>
                <a:latin typeface="system-ui"/>
              </a:rPr>
              <a:t> </a:t>
            </a:r>
            <a:r>
              <a:rPr lang="de-CH" b="0" i="0" dirty="0" err="1">
                <a:solidFill>
                  <a:srgbClr val="212529"/>
                </a:solidFill>
                <a:effectLst/>
                <a:latin typeface="system-ui"/>
              </a:rPr>
              <a:t>perspiciatis</a:t>
            </a:r>
            <a:r>
              <a:rPr lang="de-CH" b="0" i="0" dirty="0">
                <a:solidFill>
                  <a:srgbClr val="212529"/>
                </a:solidFill>
                <a:effectLst/>
                <a:latin typeface="system-ui"/>
              </a:rPr>
              <a:t> </a:t>
            </a:r>
            <a:r>
              <a:rPr lang="de-CH" b="0" i="0" dirty="0" err="1">
                <a:solidFill>
                  <a:srgbClr val="212529"/>
                </a:solidFill>
                <a:effectLst/>
                <a:latin typeface="system-ui"/>
              </a:rPr>
              <a:t>est</a:t>
            </a:r>
            <a:r>
              <a:rPr lang="de-CH" b="0" i="0" dirty="0">
                <a:solidFill>
                  <a:srgbClr val="212529"/>
                </a:solidFill>
                <a:effectLst/>
                <a:latin typeface="system-ui"/>
              </a:rPr>
              <a:t> </a:t>
            </a:r>
            <a:r>
              <a:rPr lang="de-CH" b="0" i="0" dirty="0" err="1">
                <a:solidFill>
                  <a:srgbClr val="212529"/>
                </a:solidFill>
                <a:effectLst/>
                <a:latin typeface="system-ui"/>
              </a:rPr>
              <a:t>mollitia</a:t>
            </a:r>
            <a:r>
              <a:rPr lang="de-CH" b="0" i="0" dirty="0">
                <a:solidFill>
                  <a:srgbClr val="212529"/>
                </a:solidFill>
                <a:effectLst/>
                <a:latin typeface="system-ui"/>
              </a:rPr>
              <a:t> </a:t>
            </a:r>
            <a:r>
              <a:rPr lang="de-CH" b="0" i="0" dirty="0" err="1">
                <a:solidFill>
                  <a:srgbClr val="212529"/>
                </a:solidFill>
                <a:effectLst/>
                <a:latin typeface="system-ui"/>
              </a:rPr>
              <a:t>magnam</a:t>
            </a:r>
            <a:r>
              <a:rPr lang="de-CH" b="0" i="0" dirty="0">
                <a:solidFill>
                  <a:srgbClr val="212529"/>
                </a:solidFill>
                <a:effectLst/>
                <a:latin typeface="system-ui"/>
              </a:rPr>
              <a:t>? </a:t>
            </a:r>
            <a:r>
              <a:rPr lang="de-CH" b="0" i="0" dirty="0" err="1">
                <a:solidFill>
                  <a:srgbClr val="212529"/>
                </a:solidFill>
                <a:effectLst/>
                <a:latin typeface="system-ui"/>
              </a:rPr>
              <a:t>Ut</a:t>
            </a:r>
            <a:r>
              <a:rPr lang="de-CH" b="0" i="0" dirty="0">
                <a:solidFill>
                  <a:srgbClr val="212529"/>
                </a:solidFill>
                <a:effectLst/>
                <a:latin typeface="system-ui"/>
              </a:rPr>
              <a:t> </a:t>
            </a:r>
            <a:r>
              <a:rPr lang="de-CH" b="0" i="0" dirty="0" err="1">
                <a:solidFill>
                  <a:srgbClr val="212529"/>
                </a:solidFill>
                <a:effectLst/>
                <a:latin typeface="system-ui"/>
              </a:rPr>
              <a:t>ipsam</a:t>
            </a:r>
            <a:r>
              <a:rPr lang="de-CH" b="0" i="0" dirty="0">
                <a:solidFill>
                  <a:srgbClr val="212529"/>
                </a:solidFill>
                <a:effectLst/>
                <a:latin typeface="system-ui"/>
              </a:rPr>
              <a:t> </a:t>
            </a:r>
            <a:r>
              <a:rPr lang="de-CH" b="0" i="0" dirty="0" err="1">
                <a:solidFill>
                  <a:srgbClr val="212529"/>
                </a:solidFill>
                <a:effectLst/>
                <a:latin typeface="system-ui"/>
              </a:rPr>
              <a:t>dicta</a:t>
            </a:r>
            <a:r>
              <a:rPr lang="de-CH" b="0" i="0" dirty="0">
                <a:solidFill>
                  <a:srgbClr val="212529"/>
                </a:solidFill>
                <a:effectLst/>
                <a:latin typeface="system-ui"/>
              </a:rPr>
              <a:t> et </a:t>
            </a:r>
            <a:r>
              <a:rPr lang="de-CH" b="0" i="0" dirty="0" err="1">
                <a:solidFill>
                  <a:srgbClr val="212529"/>
                </a:solidFill>
                <a:effectLst/>
                <a:latin typeface="system-ui"/>
              </a:rPr>
              <a:t>consectetur</a:t>
            </a:r>
            <a:r>
              <a:rPr lang="de-CH" b="0" i="0" dirty="0">
                <a:solidFill>
                  <a:srgbClr val="212529"/>
                </a:solidFill>
                <a:effectLst/>
                <a:latin typeface="system-ui"/>
              </a:rPr>
              <a:t> </a:t>
            </a:r>
            <a:r>
              <a:rPr lang="de-CH" b="0" i="0" dirty="0" err="1">
                <a:solidFill>
                  <a:srgbClr val="212529"/>
                </a:solidFill>
                <a:effectLst/>
                <a:latin typeface="system-ui"/>
              </a:rPr>
              <a:t>doloremque</a:t>
            </a:r>
            <a:r>
              <a:rPr lang="de-CH" b="0" i="0" dirty="0">
                <a:solidFill>
                  <a:srgbClr val="212529"/>
                </a:solidFill>
                <a:effectLst/>
                <a:latin typeface="system-ui"/>
              </a:rPr>
              <a:t> </a:t>
            </a:r>
            <a:r>
              <a:rPr lang="de-CH" b="0" i="0" dirty="0" err="1">
                <a:solidFill>
                  <a:srgbClr val="212529"/>
                </a:solidFill>
                <a:effectLst/>
                <a:latin typeface="system-ui"/>
              </a:rPr>
              <a:t>sit</a:t>
            </a:r>
            <a:r>
              <a:rPr lang="de-CH" b="0" i="0" dirty="0">
                <a:solidFill>
                  <a:srgbClr val="212529"/>
                </a:solidFill>
                <a:effectLst/>
                <a:latin typeface="system-ui"/>
              </a:rPr>
              <a:t> </a:t>
            </a:r>
            <a:r>
              <a:rPr lang="de-CH" b="0" i="0" dirty="0" err="1">
                <a:solidFill>
                  <a:srgbClr val="212529"/>
                </a:solidFill>
                <a:effectLst/>
                <a:latin typeface="system-ui"/>
              </a:rPr>
              <a:t>exercitationem</a:t>
            </a:r>
            <a:r>
              <a:rPr lang="de-CH" b="0" i="0" dirty="0">
                <a:solidFill>
                  <a:srgbClr val="212529"/>
                </a:solidFill>
                <a:effectLst/>
                <a:latin typeface="system-ui"/>
              </a:rPr>
              <a:t> </a:t>
            </a:r>
            <a:r>
              <a:rPr lang="de-CH" b="0" i="0" dirty="0" err="1">
                <a:solidFill>
                  <a:srgbClr val="212529"/>
                </a:solidFill>
                <a:effectLst/>
                <a:latin typeface="system-ui"/>
              </a:rPr>
              <a:t>quibusdam</a:t>
            </a:r>
            <a:r>
              <a:rPr lang="de-CH" b="0" i="0" dirty="0">
                <a:solidFill>
                  <a:srgbClr val="212529"/>
                </a:solidFill>
                <a:effectLst/>
                <a:latin typeface="system-ui"/>
              </a:rPr>
              <a:t> sed </a:t>
            </a:r>
            <a:r>
              <a:rPr lang="de-CH" b="0" i="0" dirty="0" err="1">
                <a:solidFill>
                  <a:srgbClr val="212529"/>
                </a:solidFill>
                <a:effectLst/>
                <a:latin typeface="system-ui"/>
              </a:rPr>
              <a:t>rerum</a:t>
            </a:r>
            <a:r>
              <a:rPr lang="de-CH" b="0" i="0" dirty="0">
                <a:solidFill>
                  <a:srgbClr val="212529"/>
                </a:solidFill>
                <a:effectLst/>
                <a:latin typeface="system-ui"/>
              </a:rPr>
              <a:t> </a:t>
            </a:r>
            <a:r>
              <a:rPr lang="de-CH" b="0" i="0" dirty="0" err="1">
                <a:solidFill>
                  <a:srgbClr val="212529"/>
                </a:solidFill>
                <a:effectLst/>
                <a:latin typeface="system-ui"/>
              </a:rPr>
              <a:t>excepturi</a:t>
            </a:r>
            <a:r>
              <a:rPr lang="de-CH" b="0" i="0" dirty="0">
                <a:solidFill>
                  <a:srgbClr val="212529"/>
                </a:solidFill>
                <a:effectLst/>
                <a:latin typeface="system-ui"/>
              </a:rPr>
              <a:t> </a:t>
            </a:r>
            <a:r>
              <a:rPr lang="de-CH" b="0" i="0" dirty="0" err="1">
                <a:solidFill>
                  <a:srgbClr val="212529"/>
                </a:solidFill>
                <a:effectLst/>
                <a:latin typeface="system-ui"/>
              </a:rPr>
              <a:t>idoloribus</a:t>
            </a:r>
            <a:r>
              <a:rPr lang="de-CH" b="0" i="0" dirty="0">
                <a:solidFill>
                  <a:srgbClr val="212529"/>
                </a:solidFill>
                <a:effectLst/>
                <a:latin typeface="system-ui"/>
              </a:rPr>
              <a:t> </a:t>
            </a:r>
            <a:r>
              <a:rPr lang="de-CH" b="0" i="0" dirty="0" err="1">
                <a:solidFill>
                  <a:srgbClr val="212529"/>
                </a:solidFill>
                <a:effectLst/>
                <a:latin typeface="system-ui"/>
              </a:rPr>
              <a:t>dolorum</a:t>
            </a:r>
            <a:r>
              <a:rPr lang="de-CH" b="0" i="0" dirty="0">
                <a:solidFill>
                  <a:srgbClr val="212529"/>
                </a:solidFill>
                <a:effectLst/>
                <a:latin typeface="system-ui"/>
              </a:rPr>
              <a:t> ad </a:t>
            </a:r>
            <a:r>
              <a:rPr lang="de-CH" b="0" i="0" dirty="0" err="1">
                <a:solidFill>
                  <a:srgbClr val="212529"/>
                </a:solidFill>
                <a:effectLst/>
                <a:latin typeface="system-ui"/>
              </a:rPr>
              <a:t>excepturi</a:t>
            </a:r>
            <a:r>
              <a:rPr lang="de-CH" b="0" i="0" dirty="0">
                <a:solidFill>
                  <a:srgbClr val="212529"/>
                </a:solidFill>
                <a:effectLst/>
                <a:latin typeface="system-ui"/>
              </a:rPr>
              <a:t> </a:t>
            </a:r>
            <a:r>
              <a:rPr lang="de-CH" b="0" i="0" dirty="0" err="1">
                <a:solidFill>
                  <a:srgbClr val="212529"/>
                </a:solidFill>
                <a:effectLst/>
                <a:latin typeface="system-ui"/>
              </a:rPr>
              <a:t>sint</a:t>
            </a:r>
            <a:r>
              <a:rPr lang="de-CH" dirty="0">
                <a:solidFill>
                  <a:srgbClr val="212529"/>
                </a:solidFill>
                <a:latin typeface="system-ui"/>
              </a:rPr>
              <a:t>.</a:t>
            </a:r>
            <a:endParaRPr lang="de-CH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591CCFF2-6AC5-180F-E40B-8816444EB52A}"/>
              </a:ext>
            </a:extLst>
          </p:cNvPr>
          <p:cNvSpPr txBox="1"/>
          <p:nvPr/>
        </p:nvSpPr>
        <p:spPr>
          <a:xfrm>
            <a:off x="7859420" y="1920881"/>
            <a:ext cx="3240848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3600" b="1" dirty="0">
                <a:latin typeface="Palatino Linotype" panose="02040502050505030304" pitchFamily="18" charset="0"/>
              </a:rPr>
              <a:t>A</a:t>
            </a:r>
            <a:r>
              <a:rPr lang="de-CH" sz="3600" b="1" dirty="0" err="1">
                <a:latin typeface="Palatino Linotype" panose="02040502050505030304" pitchFamily="18" charset="0"/>
              </a:rPr>
              <a:t>bout</a:t>
            </a:r>
            <a:r>
              <a:rPr lang="de-CH" sz="3600" b="1" dirty="0">
                <a:latin typeface="Palatino Linotype" panose="02040502050505030304" pitchFamily="18" charset="0"/>
              </a:rPr>
              <a:t> </a:t>
            </a:r>
            <a:r>
              <a:rPr lang="de-CH" sz="3600" b="1" dirty="0" err="1">
                <a:latin typeface="Palatino Linotype" panose="02040502050505030304" pitchFamily="18" charset="0"/>
              </a:rPr>
              <a:t>us</a:t>
            </a:r>
            <a:endParaRPr lang="de-CH" sz="3200" b="1" dirty="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70201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E7CAAAD-C187-09AB-42C8-A253B6943AFB}"/>
              </a:ext>
            </a:extLst>
          </p:cNvPr>
          <p:cNvSpPr/>
          <p:nvPr/>
        </p:nvSpPr>
        <p:spPr>
          <a:xfrm>
            <a:off x="8517467" y="940734"/>
            <a:ext cx="1354666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493EBC54-11D5-1A1E-45DA-1CF9E82BEF7A}"/>
              </a:ext>
            </a:extLst>
          </p:cNvPr>
          <p:cNvSpPr txBox="1"/>
          <p:nvPr/>
        </p:nvSpPr>
        <p:spPr>
          <a:xfrm>
            <a:off x="4563692" y="109495"/>
            <a:ext cx="3240848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de-CH" sz="3600" b="1" dirty="0">
                <a:latin typeface="Palatino Linotype" panose="02040502050505030304" pitchFamily="18" charset="0"/>
              </a:rPr>
              <a:t>Swiss</a:t>
            </a:r>
            <a:r>
              <a:rPr lang="de-CH" sz="3200" b="1" dirty="0">
                <a:latin typeface="Palatino Linotype" panose="02040502050505030304" pitchFamily="18" charset="0"/>
              </a:rPr>
              <a:t> Vineyard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A722E4D4-83B7-E11A-98A9-C8EDEA2354FB}"/>
              </a:ext>
            </a:extLst>
          </p:cNvPr>
          <p:cNvSpPr txBox="1"/>
          <p:nvPr/>
        </p:nvSpPr>
        <p:spPr>
          <a:xfrm>
            <a:off x="10901296" y="986901"/>
            <a:ext cx="1290704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1200" dirty="0">
                <a:latin typeface="Palatino Linotype" panose="02040502050505030304" pitchFamily="18" charset="0"/>
              </a:rPr>
              <a:t>mon compte</a:t>
            </a:r>
            <a:endParaRPr lang="de-CH" sz="1200" dirty="0">
              <a:latin typeface="Palatino Linotype" panose="02040502050505030304" pitchFamily="18" charset="0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B2263B6F-70D7-A8A2-EF68-8FDFCE284021}"/>
              </a:ext>
            </a:extLst>
          </p:cNvPr>
          <p:cNvSpPr txBox="1"/>
          <p:nvPr/>
        </p:nvSpPr>
        <p:spPr>
          <a:xfrm>
            <a:off x="2514586" y="940734"/>
            <a:ext cx="8006659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dirty="0">
                <a:latin typeface="Palatino Linotype" panose="02040502050505030304" pitchFamily="18" charset="0"/>
              </a:rPr>
              <a:t>Accueil          Exploitant          Propriétaire          A propos          Contact        </a:t>
            </a:r>
            <a:endParaRPr lang="de-CH" dirty="0">
              <a:latin typeface="Palatino Linotype" panose="02040502050505030304" pitchFamily="18" charset="0"/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BDDB6663-E67D-960F-C0F7-FCF0479F63C5}"/>
              </a:ext>
            </a:extLst>
          </p:cNvPr>
          <p:cNvSpPr txBox="1"/>
          <p:nvPr/>
        </p:nvSpPr>
        <p:spPr>
          <a:xfrm>
            <a:off x="814844" y="1949584"/>
            <a:ext cx="3240848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de-CH" sz="2800" b="1" dirty="0">
                <a:latin typeface="Palatino Linotype" panose="02040502050505030304" pitchFamily="18" charset="0"/>
              </a:rPr>
              <a:t>Nous contacter</a:t>
            </a:r>
            <a:endParaRPr lang="de-CH" sz="2400" b="1" dirty="0">
              <a:latin typeface="Palatino Linotype" panose="02040502050505030304" pitchFamily="18" charset="0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0972CAAB-1C3C-699E-A9DE-B34BD83C92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4773" y="2545645"/>
            <a:ext cx="5426523" cy="3855155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769A7E7F-B5A3-ADF9-ED5D-CC9FE22CBF3F}"/>
              </a:ext>
            </a:extLst>
          </p:cNvPr>
          <p:cNvSpPr txBox="1"/>
          <p:nvPr/>
        </p:nvSpPr>
        <p:spPr>
          <a:xfrm>
            <a:off x="1185338" y="3048129"/>
            <a:ext cx="3019776" cy="33855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endParaRPr lang="de-CH" sz="1600" dirty="0">
              <a:latin typeface="Palatino Linotype" panose="02040502050505030304" pitchFamily="18" charset="0"/>
            </a:endParaRP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983D7A0D-8903-6ED9-87DA-0946C3276CEB}"/>
              </a:ext>
            </a:extLst>
          </p:cNvPr>
          <p:cNvSpPr txBox="1"/>
          <p:nvPr/>
        </p:nvSpPr>
        <p:spPr>
          <a:xfrm>
            <a:off x="1123245" y="2698840"/>
            <a:ext cx="30197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>
                <a:latin typeface="Palatino Linotype" panose="02040502050505030304" pitchFamily="18" charset="0"/>
              </a:rPr>
              <a:t>Nom</a:t>
            </a:r>
            <a:endParaRPr lang="de-CH" sz="1600" dirty="0">
              <a:latin typeface="Palatino Linotype" panose="02040502050505030304" pitchFamily="18" charset="0"/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324524A9-1B0A-3230-01AD-EC3661B97D54}"/>
              </a:ext>
            </a:extLst>
          </p:cNvPr>
          <p:cNvSpPr txBox="1"/>
          <p:nvPr/>
        </p:nvSpPr>
        <p:spPr>
          <a:xfrm>
            <a:off x="1123245" y="3607635"/>
            <a:ext cx="30197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>
                <a:latin typeface="Palatino Linotype" panose="02040502050505030304" pitchFamily="18" charset="0"/>
              </a:rPr>
              <a:t>E-mail</a:t>
            </a:r>
            <a:endParaRPr lang="de-CH" sz="1600" dirty="0">
              <a:latin typeface="Palatino Linotype" panose="02040502050505030304" pitchFamily="18" charset="0"/>
            </a:endParaRP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F34883BD-9427-49A5-FAC5-7CD0AF9BDB96}"/>
              </a:ext>
            </a:extLst>
          </p:cNvPr>
          <p:cNvSpPr txBox="1"/>
          <p:nvPr/>
        </p:nvSpPr>
        <p:spPr>
          <a:xfrm>
            <a:off x="1185338" y="3957258"/>
            <a:ext cx="3019776" cy="33855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endParaRPr lang="de-CH" sz="1600" dirty="0">
              <a:latin typeface="Palatino Linotype" panose="02040502050505030304" pitchFamily="18" charset="0"/>
            </a:endParaRP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316AC414-931E-8756-4283-7D070E6B41A9}"/>
              </a:ext>
            </a:extLst>
          </p:cNvPr>
          <p:cNvSpPr txBox="1"/>
          <p:nvPr/>
        </p:nvSpPr>
        <p:spPr>
          <a:xfrm>
            <a:off x="1123245" y="4482002"/>
            <a:ext cx="30197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>
                <a:latin typeface="Palatino Linotype" panose="02040502050505030304" pitchFamily="18" charset="0"/>
              </a:rPr>
              <a:t>Message</a:t>
            </a:r>
            <a:endParaRPr lang="de-CH" sz="1600" dirty="0">
              <a:latin typeface="Palatino Linotype" panose="02040502050505030304" pitchFamily="18" charset="0"/>
            </a:endParaRP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1F4AA966-6978-62C2-7847-A761ABC09FB1}"/>
              </a:ext>
            </a:extLst>
          </p:cNvPr>
          <p:cNvSpPr txBox="1"/>
          <p:nvPr/>
        </p:nvSpPr>
        <p:spPr>
          <a:xfrm>
            <a:off x="1185338" y="4871297"/>
            <a:ext cx="3019776" cy="1440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endParaRPr lang="de-CH" sz="1600" dirty="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417130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56BD736F4EC974894C09D71D6870223" ma:contentTypeVersion="9" ma:contentTypeDescription="Crée un document." ma:contentTypeScope="" ma:versionID="564499ee0da3b886e5eba1bd508fd51d">
  <xsd:schema xmlns:xsd="http://www.w3.org/2001/XMLSchema" xmlns:xs="http://www.w3.org/2001/XMLSchema" xmlns:p="http://schemas.microsoft.com/office/2006/metadata/properties" xmlns:ns2="01d5d4d3-7297-4493-859d-f9be75e36656" targetNamespace="http://schemas.microsoft.com/office/2006/metadata/properties" ma:root="true" ma:fieldsID="85d9b0679900d3ba1c88d93fb235dc0c" ns2:_="">
    <xsd:import namespace="01d5d4d3-7297-4493-859d-f9be75e3665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1d5d4d3-7297-4493-859d-f9be75e3665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2E224EA-479F-4CD7-A36A-C2DBFA0158D2}"/>
</file>

<file path=customXml/itemProps2.xml><?xml version="1.0" encoding="utf-8"?>
<ds:datastoreItem xmlns:ds="http://schemas.openxmlformats.org/officeDocument/2006/customXml" ds:itemID="{08153F82-AF75-4154-ABC7-4224CAA3C7BD}"/>
</file>

<file path=customXml/itemProps3.xml><?xml version="1.0" encoding="utf-8"?>
<ds:datastoreItem xmlns:ds="http://schemas.openxmlformats.org/officeDocument/2006/customXml" ds:itemID="{A3405A92-9E49-478E-95CA-5EA76EB61288}"/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252</Words>
  <Application>Microsoft Office PowerPoint</Application>
  <PresentationFormat>Grand écran</PresentationFormat>
  <Paragraphs>47</Paragraphs>
  <Slides>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Palatino Linotype</vt:lpstr>
      <vt:lpstr>system-ui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De Blasi Simon</dc:creator>
  <cp:lastModifiedBy>De Blasi Simon</cp:lastModifiedBy>
  <cp:revision>1</cp:revision>
  <dcterms:created xsi:type="dcterms:W3CDTF">2022-05-17T07:19:21Z</dcterms:created>
  <dcterms:modified xsi:type="dcterms:W3CDTF">2022-05-17T09:51:08Z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0x010100256BD736F4EC974894C09D71D6870223</vt:lpwstr>
  </property>
</Properties>
</file>

<file path=docProps/thumbnail.jpeg>
</file>